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72" r:id="rId10"/>
    <p:sldId id="261" r:id="rId11"/>
    <p:sldId id="262" r:id="rId12"/>
    <p:sldId id="263" r:id="rId13"/>
    <p:sldId id="265" r:id="rId14"/>
    <p:sldId id="266" r:id="rId15"/>
    <p:sldId id="267" r:id="rId16"/>
    <p:sldId id="264" r:id="rId17"/>
    <p:sldId id="268" r:id="rId18"/>
    <p:sldId id="269" r:id="rId19"/>
    <p:sldId id="270" r:id="rId20"/>
    <p:sldId id="271" r:id="rId21"/>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E634FF-352C-4F65-8044-69810761D198}" v="9" dt="2019-09-03T09:07:26.6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5" autoAdjust="0"/>
    <p:restoredTop sz="94660"/>
  </p:normalViewPr>
  <p:slideViewPr>
    <p:cSldViewPr snapToGrid="0">
      <p:cViewPr varScale="1">
        <p:scale>
          <a:sx n="123" d="100"/>
          <a:sy n="123" d="100"/>
        </p:scale>
        <p:origin x="114" y="5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j Andersen, AUI - Arbejdsmarked, uddannelse og integration" userId="7b97d50e-569d-4bbd-a217-4034ebba50ec" providerId="ADAL" clId="{33AB7220-490E-43E7-B842-421BF20ED750}"/>
    <pc:docChg chg="undo custSel mod addSld delSld modSld">
      <pc:chgData name="Kaj Andersen, AUI - Arbejdsmarked, uddannelse og integration" userId="7b97d50e-569d-4bbd-a217-4034ebba50ec" providerId="ADAL" clId="{33AB7220-490E-43E7-B842-421BF20ED750}" dt="2019-08-29T13:38:52.797" v="1391" actId="20577"/>
      <pc:docMkLst>
        <pc:docMk/>
      </pc:docMkLst>
      <pc:sldChg chg="modSp">
        <pc:chgData name="Kaj Andersen, AUI - Arbejdsmarked, uddannelse og integration" userId="7b97d50e-569d-4bbd-a217-4034ebba50ec" providerId="ADAL" clId="{33AB7220-490E-43E7-B842-421BF20ED750}" dt="2019-08-28T12:49:16.902" v="913" actId="20577"/>
        <pc:sldMkLst>
          <pc:docMk/>
          <pc:sldMk cId="2269286351" sldId="257"/>
        </pc:sldMkLst>
        <pc:spChg chg="mod">
          <ac:chgData name="Kaj Andersen, AUI - Arbejdsmarked, uddannelse og integration" userId="7b97d50e-569d-4bbd-a217-4034ebba50ec" providerId="ADAL" clId="{33AB7220-490E-43E7-B842-421BF20ED750}" dt="2019-08-28T12:49:16.902" v="913" actId="20577"/>
          <ac:spMkLst>
            <pc:docMk/>
            <pc:sldMk cId="2269286351" sldId="257"/>
            <ac:spMk id="4" creationId="{74E8F180-0C02-4A24-966F-390F78488031}"/>
          </ac:spMkLst>
        </pc:spChg>
      </pc:sldChg>
      <pc:sldChg chg="modSp">
        <pc:chgData name="Kaj Andersen, AUI - Arbejdsmarked, uddannelse og integration" userId="7b97d50e-569d-4bbd-a217-4034ebba50ec" providerId="ADAL" clId="{33AB7220-490E-43E7-B842-421BF20ED750}" dt="2019-08-28T12:34:50.784" v="622" actId="20577"/>
        <pc:sldMkLst>
          <pc:docMk/>
          <pc:sldMk cId="965628504" sldId="258"/>
        </pc:sldMkLst>
        <pc:spChg chg="mod">
          <ac:chgData name="Kaj Andersen, AUI - Arbejdsmarked, uddannelse og integration" userId="7b97d50e-569d-4bbd-a217-4034ebba50ec" providerId="ADAL" clId="{33AB7220-490E-43E7-B842-421BF20ED750}" dt="2019-08-28T12:34:50.784" v="622" actId="20577"/>
          <ac:spMkLst>
            <pc:docMk/>
            <pc:sldMk cId="965628504" sldId="258"/>
            <ac:spMk id="3" creationId="{14F647F8-6B71-4C60-8A06-802C5ADD2015}"/>
          </ac:spMkLst>
        </pc:spChg>
      </pc:sldChg>
      <pc:sldChg chg="addSp delSp modSp">
        <pc:chgData name="Kaj Andersen, AUI - Arbejdsmarked, uddannelse og integration" userId="7b97d50e-569d-4bbd-a217-4034ebba50ec" providerId="ADAL" clId="{33AB7220-490E-43E7-B842-421BF20ED750}" dt="2019-08-28T12:19:36.877" v="399" actId="20577"/>
        <pc:sldMkLst>
          <pc:docMk/>
          <pc:sldMk cId="1277087941" sldId="260"/>
        </pc:sldMkLst>
        <pc:spChg chg="mod">
          <ac:chgData name="Kaj Andersen, AUI - Arbejdsmarked, uddannelse og integration" userId="7b97d50e-569d-4bbd-a217-4034ebba50ec" providerId="ADAL" clId="{33AB7220-490E-43E7-B842-421BF20ED750}" dt="2019-08-28T12:17:38.077" v="375" actId="255"/>
          <ac:spMkLst>
            <pc:docMk/>
            <pc:sldMk cId="1277087941" sldId="260"/>
            <ac:spMk id="2" creationId="{EC73987E-38EB-4F13-B987-D8ADFD9F1DFA}"/>
          </ac:spMkLst>
        </pc:spChg>
        <pc:spChg chg="mod">
          <ac:chgData name="Kaj Andersen, AUI - Arbejdsmarked, uddannelse og integration" userId="7b97d50e-569d-4bbd-a217-4034ebba50ec" providerId="ADAL" clId="{33AB7220-490E-43E7-B842-421BF20ED750}" dt="2019-08-28T12:19:36.877" v="399" actId="20577"/>
          <ac:spMkLst>
            <pc:docMk/>
            <pc:sldMk cId="1277087941" sldId="260"/>
            <ac:spMk id="3" creationId="{D5069C32-77A9-497F-A972-AFDA2CD9806D}"/>
          </ac:spMkLst>
        </pc:spChg>
        <pc:spChg chg="del">
          <ac:chgData name="Kaj Andersen, AUI - Arbejdsmarked, uddannelse og integration" userId="7b97d50e-569d-4bbd-a217-4034ebba50ec" providerId="ADAL" clId="{33AB7220-490E-43E7-B842-421BF20ED750}" dt="2019-08-28T12:16:48.950" v="371" actId="26606"/>
          <ac:spMkLst>
            <pc:docMk/>
            <pc:sldMk cId="1277087941" sldId="260"/>
            <ac:spMk id="8" creationId="{F98ED85F-DCEE-4B50-802E-71A6E3E12B04}"/>
          </ac:spMkLst>
        </pc:spChg>
        <pc:spChg chg="add">
          <ac:chgData name="Kaj Andersen, AUI - Arbejdsmarked, uddannelse og integration" userId="7b97d50e-569d-4bbd-a217-4034ebba50ec" providerId="ADAL" clId="{33AB7220-490E-43E7-B842-421BF20ED750}" dt="2019-08-28T12:16:48.950" v="371" actId="26606"/>
          <ac:spMkLst>
            <pc:docMk/>
            <pc:sldMk cId="1277087941" sldId="260"/>
            <ac:spMk id="13" creationId="{8D70B121-56F4-4848-B38B-182089D909FA}"/>
          </ac:spMkLst>
        </pc:spChg>
        <pc:cxnChg chg="add">
          <ac:chgData name="Kaj Andersen, AUI - Arbejdsmarked, uddannelse og integration" userId="7b97d50e-569d-4bbd-a217-4034ebba50ec" providerId="ADAL" clId="{33AB7220-490E-43E7-B842-421BF20ED750}" dt="2019-08-28T12:16:48.950" v="371" actId="26606"/>
          <ac:cxnSpMkLst>
            <pc:docMk/>
            <pc:sldMk cId="1277087941" sldId="260"/>
            <ac:cxnSpMk id="15" creationId="{2D72A2C9-F3CA-4216-8BAD-FA4C970C3C4E}"/>
          </ac:cxnSpMkLst>
        </pc:cxnChg>
      </pc:sldChg>
      <pc:sldChg chg="addSp delSp modSp add mod setBg delDesignElem">
        <pc:chgData name="Kaj Andersen, AUI - Arbejdsmarked, uddannelse og integration" userId="7b97d50e-569d-4bbd-a217-4034ebba50ec" providerId="ADAL" clId="{33AB7220-490E-43E7-B842-421BF20ED750}" dt="2019-08-28T12:20:55.055" v="405" actId="255"/>
        <pc:sldMkLst>
          <pc:docMk/>
          <pc:sldMk cId="2300009231" sldId="261"/>
        </pc:sldMkLst>
        <pc:spChg chg="mod">
          <ac:chgData name="Kaj Andersen, AUI - Arbejdsmarked, uddannelse og integration" userId="7b97d50e-569d-4bbd-a217-4034ebba50ec" providerId="ADAL" clId="{33AB7220-490E-43E7-B842-421BF20ED750}" dt="2019-08-28T12:20:38.154" v="402" actId="26606"/>
          <ac:spMkLst>
            <pc:docMk/>
            <pc:sldMk cId="2300009231" sldId="261"/>
            <ac:spMk id="2" creationId="{B28E33D7-1B0F-46E9-8B46-D4FC0C6296D9}"/>
          </ac:spMkLst>
        </pc:spChg>
        <pc:spChg chg="mod">
          <ac:chgData name="Kaj Andersen, AUI - Arbejdsmarked, uddannelse og integration" userId="7b97d50e-569d-4bbd-a217-4034ebba50ec" providerId="ADAL" clId="{33AB7220-490E-43E7-B842-421BF20ED750}" dt="2019-08-28T12:20:55.055" v="405" actId="255"/>
          <ac:spMkLst>
            <pc:docMk/>
            <pc:sldMk cId="2300009231" sldId="261"/>
            <ac:spMk id="3" creationId="{C41C2283-CE30-4174-ACD8-E6F9899694D3}"/>
          </ac:spMkLst>
        </pc:spChg>
        <pc:spChg chg="add del mod">
          <ac:chgData name="Kaj Andersen, AUI - Arbejdsmarked, uddannelse og integration" userId="7b97d50e-569d-4bbd-a217-4034ebba50ec" providerId="ADAL" clId="{33AB7220-490E-43E7-B842-421BF20ED750}" dt="2019-08-28T11:21:32.577" v="6"/>
          <ac:spMkLst>
            <pc:docMk/>
            <pc:sldMk cId="2300009231" sldId="261"/>
            <ac:spMk id="4" creationId="{D02B144F-030C-427B-A7B4-BDACF72F835E}"/>
          </ac:spMkLst>
        </pc:spChg>
        <pc:spChg chg="add">
          <ac:chgData name="Kaj Andersen, AUI - Arbejdsmarked, uddannelse og integration" userId="7b97d50e-569d-4bbd-a217-4034ebba50ec" providerId="ADAL" clId="{33AB7220-490E-43E7-B842-421BF20ED750}" dt="2019-08-28T12:20:38.154" v="402" actId="26606"/>
          <ac:spMkLst>
            <pc:docMk/>
            <pc:sldMk cId="2300009231" sldId="261"/>
            <ac:spMk id="5" creationId="{3B854194-185D-494D-905C-7C7CB2E30F6E}"/>
          </ac:spMkLst>
        </pc:spChg>
        <pc:spChg chg="add del">
          <ac:chgData name="Kaj Andersen, AUI - Arbejdsmarked, uddannelse og integration" userId="7b97d50e-569d-4bbd-a217-4034ebba50ec" providerId="ADAL" clId="{33AB7220-490E-43E7-B842-421BF20ED750}" dt="2019-08-28T12:20:22.764" v="401"/>
          <ac:spMkLst>
            <pc:docMk/>
            <pc:sldMk cId="2300009231" sldId="261"/>
            <ac:spMk id="8" creationId="{F98ED85F-DCEE-4B50-802E-71A6E3E12B04}"/>
          </ac:spMkLst>
        </pc:spChg>
        <pc:spChg chg="add">
          <ac:chgData name="Kaj Andersen, AUI - Arbejdsmarked, uddannelse og integration" userId="7b97d50e-569d-4bbd-a217-4034ebba50ec" providerId="ADAL" clId="{33AB7220-490E-43E7-B842-421BF20ED750}" dt="2019-08-28T12:20:38.154" v="402" actId="26606"/>
          <ac:spMkLst>
            <pc:docMk/>
            <pc:sldMk cId="2300009231" sldId="261"/>
            <ac:spMk id="10" creationId="{B4F5FA0D-0104-4987-8241-EFF7C85B88DE}"/>
          </ac:spMkLst>
        </pc:spChg>
        <pc:picChg chg="add">
          <ac:chgData name="Kaj Andersen, AUI - Arbejdsmarked, uddannelse og integration" userId="7b97d50e-569d-4bbd-a217-4034ebba50ec" providerId="ADAL" clId="{33AB7220-490E-43E7-B842-421BF20ED750}" dt="2019-08-28T12:20:38.154" v="402" actId="26606"/>
          <ac:picMkLst>
            <pc:docMk/>
            <pc:sldMk cId="2300009231" sldId="261"/>
            <ac:picMk id="12" creationId="{2897127E-6CEF-446C-BE87-93B7C46E49D1}"/>
          </ac:picMkLst>
        </pc:picChg>
      </pc:sldChg>
      <pc:sldChg chg="addSp delSp modSp add mod setBg">
        <pc:chgData name="Kaj Andersen, AUI - Arbejdsmarked, uddannelse og integration" userId="7b97d50e-569d-4bbd-a217-4034ebba50ec" providerId="ADAL" clId="{33AB7220-490E-43E7-B842-421BF20ED750}" dt="2019-08-28T12:22:03.099" v="411" actId="255"/>
        <pc:sldMkLst>
          <pc:docMk/>
          <pc:sldMk cId="2604707870" sldId="262"/>
        </pc:sldMkLst>
        <pc:spChg chg="mod">
          <ac:chgData name="Kaj Andersen, AUI - Arbejdsmarked, uddannelse og integration" userId="7b97d50e-569d-4bbd-a217-4034ebba50ec" providerId="ADAL" clId="{33AB7220-490E-43E7-B842-421BF20ED750}" dt="2019-08-28T12:21:15.335" v="406" actId="26606"/>
          <ac:spMkLst>
            <pc:docMk/>
            <pc:sldMk cId="2604707870" sldId="262"/>
            <ac:spMk id="2" creationId="{E4F3CC8E-49D9-411A-A979-A7C9A0EC4F5F}"/>
          </ac:spMkLst>
        </pc:spChg>
        <pc:spChg chg="mod">
          <ac:chgData name="Kaj Andersen, AUI - Arbejdsmarked, uddannelse og integration" userId="7b97d50e-569d-4bbd-a217-4034ebba50ec" providerId="ADAL" clId="{33AB7220-490E-43E7-B842-421BF20ED750}" dt="2019-08-28T12:22:03.099" v="411" actId="255"/>
          <ac:spMkLst>
            <pc:docMk/>
            <pc:sldMk cId="2604707870" sldId="262"/>
            <ac:spMk id="3" creationId="{74BA6284-BA8F-4655-BAF6-C82FDAFA48DB}"/>
          </ac:spMkLst>
        </pc:spChg>
        <pc:spChg chg="add del">
          <ac:chgData name="Kaj Andersen, AUI - Arbejdsmarked, uddannelse og integration" userId="7b97d50e-569d-4bbd-a217-4034ebba50ec" providerId="ADAL" clId="{33AB7220-490E-43E7-B842-421BF20ED750}" dt="2019-08-28T12:21:15.335" v="406" actId="26606"/>
          <ac:spMkLst>
            <pc:docMk/>
            <pc:sldMk cId="2604707870" sldId="262"/>
            <ac:spMk id="8" creationId="{6D6CDB20-394C-4D51-9C5B-8751E21338DC}"/>
          </ac:spMkLst>
        </pc:spChg>
        <pc:spChg chg="add del">
          <ac:chgData name="Kaj Andersen, AUI - Arbejdsmarked, uddannelse og integration" userId="7b97d50e-569d-4bbd-a217-4034ebba50ec" providerId="ADAL" clId="{33AB7220-490E-43E7-B842-421BF20ED750}" dt="2019-08-28T12:21:15.335" v="406" actId="26606"/>
          <ac:spMkLst>
            <pc:docMk/>
            <pc:sldMk cId="2604707870" sldId="262"/>
            <ac:spMk id="10" creationId="{46DFD1E0-DCA7-47E6-B78B-6ECDDF873DD6}"/>
          </ac:spMkLst>
        </pc:spChg>
        <pc:spChg chg="add del">
          <ac:chgData name="Kaj Andersen, AUI - Arbejdsmarked, uddannelse og integration" userId="7b97d50e-569d-4bbd-a217-4034ebba50ec" providerId="ADAL" clId="{33AB7220-490E-43E7-B842-421BF20ED750}" dt="2019-08-28T12:21:15.335" v="406" actId="26606"/>
          <ac:spMkLst>
            <pc:docMk/>
            <pc:sldMk cId="2604707870" sldId="262"/>
            <ac:spMk id="12" creationId="{8AAB0B1E-BB97-40E0-8DCD-D1197A0E1D6A}"/>
          </ac:spMkLst>
        </pc:spChg>
        <pc:spChg chg="add">
          <ac:chgData name="Kaj Andersen, AUI - Arbejdsmarked, uddannelse og integration" userId="7b97d50e-569d-4bbd-a217-4034ebba50ec" providerId="ADAL" clId="{33AB7220-490E-43E7-B842-421BF20ED750}" dt="2019-08-28T12:21:15.335" v="406" actId="26606"/>
          <ac:spMkLst>
            <pc:docMk/>
            <pc:sldMk cId="2604707870" sldId="262"/>
            <ac:spMk id="17" creationId="{8D70B121-56F4-4848-B38B-182089D909FA}"/>
          </ac:spMkLst>
        </pc:spChg>
        <pc:cxnChg chg="add">
          <ac:chgData name="Kaj Andersen, AUI - Arbejdsmarked, uddannelse og integration" userId="7b97d50e-569d-4bbd-a217-4034ebba50ec" providerId="ADAL" clId="{33AB7220-490E-43E7-B842-421BF20ED750}" dt="2019-08-28T12:21:15.335" v="406" actId="26606"/>
          <ac:cxnSpMkLst>
            <pc:docMk/>
            <pc:sldMk cId="2604707870" sldId="262"/>
            <ac:cxnSpMk id="19" creationId="{2D72A2C9-F3CA-4216-8BAD-FA4C970C3C4E}"/>
          </ac:cxnSpMkLst>
        </pc:cxnChg>
      </pc:sldChg>
      <pc:sldChg chg="addSp delSp modSp add mod setBg">
        <pc:chgData name="Kaj Andersen, AUI - Arbejdsmarked, uddannelse og integration" userId="7b97d50e-569d-4bbd-a217-4034ebba50ec" providerId="ADAL" clId="{33AB7220-490E-43E7-B842-421BF20ED750}" dt="2019-08-28T12:07:39.864" v="338" actId="27636"/>
        <pc:sldMkLst>
          <pc:docMk/>
          <pc:sldMk cId="3512400566" sldId="263"/>
        </pc:sldMkLst>
        <pc:spChg chg="del">
          <ac:chgData name="Kaj Andersen, AUI - Arbejdsmarked, uddannelse og integration" userId="7b97d50e-569d-4bbd-a217-4034ebba50ec" providerId="ADAL" clId="{33AB7220-490E-43E7-B842-421BF20ED750}" dt="2019-08-28T12:03:25.489" v="272"/>
          <ac:spMkLst>
            <pc:docMk/>
            <pc:sldMk cId="3512400566" sldId="263"/>
            <ac:spMk id="2" creationId="{E58607D5-B559-45C9-AAD5-630F61D8AFB1}"/>
          </ac:spMkLst>
        </pc:spChg>
        <pc:spChg chg="mod">
          <ac:chgData name="Kaj Andersen, AUI - Arbejdsmarked, uddannelse og integration" userId="7b97d50e-569d-4bbd-a217-4034ebba50ec" providerId="ADAL" clId="{33AB7220-490E-43E7-B842-421BF20ED750}" dt="2019-08-28T12:07:39.864" v="338" actId="27636"/>
          <ac:spMkLst>
            <pc:docMk/>
            <pc:sldMk cId="3512400566" sldId="263"/>
            <ac:spMk id="3" creationId="{1E36CEF4-44F5-4895-AA79-98112B249FDE}"/>
          </ac:spMkLst>
        </pc:spChg>
        <pc:spChg chg="add mod">
          <ac:chgData name="Kaj Andersen, AUI - Arbejdsmarked, uddannelse og integration" userId="7b97d50e-569d-4bbd-a217-4034ebba50ec" providerId="ADAL" clId="{33AB7220-490E-43E7-B842-421BF20ED750}" dt="2019-08-28T12:05:20.259" v="292" actId="20577"/>
          <ac:spMkLst>
            <pc:docMk/>
            <pc:sldMk cId="3512400566" sldId="263"/>
            <ac:spMk id="4" creationId="{160D46D7-F805-4EE0-8CDD-A5E54DF335E4}"/>
          </ac:spMkLst>
        </pc:spChg>
        <pc:spChg chg="add">
          <ac:chgData name="Kaj Andersen, AUI - Arbejdsmarked, uddannelse og integration" userId="7b97d50e-569d-4bbd-a217-4034ebba50ec" providerId="ADAL" clId="{33AB7220-490E-43E7-B842-421BF20ED750}" dt="2019-08-28T12:04:22.929" v="289" actId="26606"/>
          <ac:spMkLst>
            <pc:docMk/>
            <pc:sldMk cId="3512400566" sldId="263"/>
            <ac:spMk id="9" creationId="{F98ED85F-DCEE-4B50-802E-71A6E3E12B04}"/>
          </ac:spMkLst>
        </pc:spChg>
      </pc:sldChg>
      <pc:sldChg chg="addSp modSp add mod setBg">
        <pc:chgData name="Kaj Andersen, AUI - Arbejdsmarked, uddannelse og integration" userId="7b97d50e-569d-4bbd-a217-4034ebba50ec" providerId="ADAL" clId="{33AB7220-490E-43E7-B842-421BF20ED750}" dt="2019-08-28T12:25:29.741" v="423" actId="5793"/>
        <pc:sldMkLst>
          <pc:docMk/>
          <pc:sldMk cId="4115041962" sldId="264"/>
        </pc:sldMkLst>
        <pc:spChg chg="mod">
          <ac:chgData name="Kaj Andersen, AUI - Arbejdsmarked, uddannelse og integration" userId="7b97d50e-569d-4bbd-a217-4034ebba50ec" providerId="ADAL" clId="{33AB7220-490E-43E7-B842-421BF20ED750}" dt="2019-08-28T12:24:26.699" v="419" actId="26606"/>
          <ac:spMkLst>
            <pc:docMk/>
            <pc:sldMk cId="4115041962" sldId="264"/>
            <ac:spMk id="2" creationId="{F772A0E6-B693-42F1-81DB-FA8E4E124F39}"/>
          </ac:spMkLst>
        </pc:spChg>
        <pc:spChg chg="mod">
          <ac:chgData name="Kaj Andersen, AUI - Arbejdsmarked, uddannelse og integration" userId="7b97d50e-569d-4bbd-a217-4034ebba50ec" providerId="ADAL" clId="{33AB7220-490E-43E7-B842-421BF20ED750}" dt="2019-08-28T12:25:29.741" v="423" actId="5793"/>
          <ac:spMkLst>
            <pc:docMk/>
            <pc:sldMk cId="4115041962" sldId="264"/>
            <ac:spMk id="3" creationId="{F1756182-31D9-4C6B-BF16-C8ADAF7092A5}"/>
          </ac:spMkLst>
        </pc:spChg>
        <pc:spChg chg="add">
          <ac:chgData name="Kaj Andersen, AUI - Arbejdsmarked, uddannelse og integration" userId="7b97d50e-569d-4bbd-a217-4034ebba50ec" providerId="ADAL" clId="{33AB7220-490E-43E7-B842-421BF20ED750}" dt="2019-08-28T12:24:26.699" v="419" actId="26606"/>
          <ac:spMkLst>
            <pc:docMk/>
            <pc:sldMk cId="4115041962" sldId="264"/>
            <ac:spMk id="8" creationId="{8D70B121-56F4-4848-B38B-182089D909FA}"/>
          </ac:spMkLst>
        </pc:spChg>
        <pc:cxnChg chg="add">
          <ac:chgData name="Kaj Andersen, AUI - Arbejdsmarked, uddannelse og integration" userId="7b97d50e-569d-4bbd-a217-4034ebba50ec" providerId="ADAL" clId="{33AB7220-490E-43E7-B842-421BF20ED750}" dt="2019-08-28T12:24:26.699" v="419" actId="26606"/>
          <ac:cxnSpMkLst>
            <pc:docMk/>
            <pc:sldMk cId="4115041962" sldId="264"/>
            <ac:cxnSpMk id="10" creationId="{2D72A2C9-F3CA-4216-8BAD-FA4C970C3C4E}"/>
          </ac:cxnSpMkLst>
        </pc:cxnChg>
      </pc:sldChg>
      <pc:sldChg chg="modSp add">
        <pc:chgData name="Kaj Andersen, AUI - Arbejdsmarked, uddannelse og integration" userId="7b97d50e-569d-4bbd-a217-4034ebba50ec" providerId="ADAL" clId="{33AB7220-490E-43E7-B842-421BF20ED750}" dt="2019-08-28T12:09:42.430" v="353" actId="14100"/>
        <pc:sldMkLst>
          <pc:docMk/>
          <pc:sldMk cId="1651545465" sldId="265"/>
        </pc:sldMkLst>
        <pc:spChg chg="mod">
          <ac:chgData name="Kaj Andersen, AUI - Arbejdsmarked, uddannelse og integration" userId="7b97d50e-569d-4bbd-a217-4034ebba50ec" providerId="ADAL" clId="{33AB7220-490E-43E7-B842-421BF20ED750}" dt="2019-08-28T12:09:42.430" v="353" actId="14100"/>
          <ac:spMkLst>
            <pc:docMk/>
            <pc:sldMk cId="1651545465" sldId="265"/>
            <ac:spMk id="3" creationId="{1E36CEF4-44F5-4895-AA79-98112B249FDE}"/>
          </ac:spMkLst>
        </pc:spChg>
        <pc:spChg chg="mod">
          <ac:chgData name="Kaj Andersen, AUI - Arbejdsmarked, uddannelse og integration" userId="7b97d50e-569d-4bbd-a217-4034ebba50ec" providerId="ADAL" clId="{33AB7220-490E-43E7-B842-421BF20ED750}" dt="2019-08-28T12:09:21.022" v="352" actId="20577"/>
          <ac:spMkLst>
            <pc:docMk/>
            <pc:sldMk cId="1651545465" sldId="265"/>
            <ac:spMk id="4" creationId="{160D46D7-F805-4EE0-8CDD-A5E54DF335E4}"/>
          </ac:spMkLst>
        </pc:spChg>
      </pc:sldChg>
      <pc:sldChg chg="modSp add">
        <pc:chgData name="Kaj Andersen, AUI - Arbejdsmarked, uddannelse og integration" userId="7b97d50e-569d-4bbd-a217-4034ebba50ec" providerId="ADAL" clId="{33AB7220-490E-43E7-B842-421BF20ED750}" dt="2019-08-28T12:12:26.255" v="365" actId="14100"/>
        <pc:sldMkLst>
          <pc:docMk/>
          <pc:sldMk cId="1765875038" sldId="266"/>
        </pc:sldMkLst>
        <pc:spChg chg="mod">
          <ac:chgData name="Kaj Andersen, AUI - Arbejdsmarked, uddannelse og integration" userId="7b97d50e-569d-4bbd-a217-4034ebba50ec" providerId="ADAL" clId="{33AB7220-490E-43E7-B842-421BF20ED750}" dt="2019-08-28T12:12:26.255" v="365" actId="14100"/>
          <ac:spMkLst>
            <pc:docMk/>
            <pc:sldMk cId="1765875038" sldId="266"/>
            <ac:spMk id="3" creationId="{1E36CEF4-44F5-4895-AA79-98112B249FDE}"/>
          </ac:spMkLst>
        </pc:spChg>
        <pc:spChg chg="mod">
          <ac:chgData name="Kaj Andersen, AUI - Arbejdsmarked, uddannelse og integration" userId="7b97d50e-569d-4bbd-a217-4034ebba50ec" providerId="ADAL" clId="{33AB7220-490E-43E7-B842-421BF20ED750}" dt="2019-08-28T12:12:02.819" v="360" actId="14100"/>
          <ac:spMkLst>
            <pc:docMk/>
            <pc:sldMk cId="1765875038" sldId="266"/>
            <ac:spMk id="4" creationId="{160D46D7-F805-4EE0-8CDD-A5E54DF335E4}"/>
          </ac:spMkLst>
        </pc:spChg>
      </pc:sldChg>
      <pc:sldChg chg="modSp add">
        <pc:chgData name="Kaj Andersen, AUI - Arbejdsmarked, uddannelse og integration" userId="7b97d50e-569d-4bbd-a217-4034ebba50ec" providerId="ADAL" clId="{33AB7220-490E-43E7-B842-421BF20ED750}" dt="2019-08-28T12:16:34.810" v="370" actId="20577"/>
        <pc:sldMkLst>
          <pc:docMk/>
          <pc:sldMk cId="896596531" sldId="267"/>
        </pc:sldMkLst>
        <pc:spChg chg="mod">
          <ac:chgData name="Kaj Andersen, AUI - Arbejdsmarked, uddannelse og integration" userId="7b97d50e-569d-4bbd-a217-4034ebba50ec" providerId="ADAL" clId="{33AB7220-490E-43E7-B842-421BF20ED750}" dt="2019-08-28T12:16:34.810" v="370" actId="20577"/>
          <ac:spMkLst>
            <pc:docMk/>
            <pc:sldMk cId="896596531" sldId="267"/>
            <ac:spMk id="3" creationId="{1E36CEF4-44F5-4895-AA79-98112B249FDE}"/>
          </ac:spMkLst>
        </pc:spChg>
        <pc:spChg chg="mod">
          <ac:chgData name="Kaj Andersen, AUI - Arbejdsmarked, uddannelse og integration" userId="7b97d50e-569d-4bbd-a217-4034ebba50ec" providerId="ADAL" clId="{33AB7220-490E-43E7-B842-421BF20ED750}" dt="2019-08-28T12:15:06.645" v="369"/>
          <ac:spMkLst>
            <pc:docMk/>
            <pc:sldMk cId="896596531" sldId="267"/>
            <ac:spMk id="4" creationId="{160D46D7-F805-4EE0-8CDD-A5E54DF335E4}"/>
          </ac:spMkLst>
        </pc:spChg>
      </pc:sldChg>
      <pc:sldChg chg="addSp modSp add mod setBg">
        <pc:chgData name="Kaj Andersen, AUI - Arbejdsmarked, uddannelse og integration" userId="7b97d50e-569d-4bbd-a217-4034ebba50ec" providerId="ADAL" clId="{33AB7220-490E-43E7-B842-421BF20ED750}" dt="2019-08-28T12:29:26.933" v="537" actId="255"/>
        <pc:sldMkLst>
          <pc:docMk/>
          <pc:sldMk cId="2169562299" sldId="268"/>
        </pc:sldMkLst>
        <pc:spChg chg="mod">
          <ac:chgData name="Kaj Andersen, AUI - Arbejdsmarked, uddannelse og integration" userId="7b97d50e-569d-4bbd-a217-4034ebba50ec" providerId="ADAL" clId="{33AB7220-490E-43E7-B842-421BF20ED750}" dt="2019-08-28T12:28:15.084" v="529" actId="26606"/>
          <ac:spMkLst>
            <pc:docMk/>
            <pc:sldMk cId="2169562299" sldId="268"/>
            <ac:spMk id="2" creationId="{9A4D0176-1C85-45A0-BE5C-9FF1A1B33196}"/>
          </ac:spMkLst>
        </pc:spChg>
        <pc:spChg chg="mod">
          <ac:chgData name="Kaj Andersen, AUI - Arbejdsmarked, uddannelse og integration" userId="7b97d50e-569d-4bbd-a217-4034ebba50ec" providerId="ADAL" clId="{33AB7220-490E-43E7-B842-421BF20ED750}" dt="2019-08-28T12:29:26.933" v="537" actId="255"/>
          <ac:spMkLst>
            <pc:docMk/>
            <pc:sldMk cId="2169562299" sldId="268"/>
            <ac:spMk id="3" creationId="{C117DFA8-2910-46D1-9647-2B4539B95BAC}"/>
          </ac:spMkLst>
        </pc:spChg>
        <pc:spChg chg="add">
          <ac:chgData name="Kaj Andersen, AUI - Arbejdsmarked, uddannelse og integration" userId="7b97d50e-569d-4bbd-a217-4034ebba50ec" providerId="ADAL" clId="{33AB7220-490E-43E7-B842-421BF20ED750}" dt="2019-08-28T12:28:15.084" v="529" actId="26606"/>
          <ac:spMkLst>
            <pc:docMk/>
            <pc:sldMk cId="2169562299" sldId="268"/>
            <ac:spMk id="8" creationId="{3B854194-185D-494D-905C-7C7CB2E30F6E}"/>
          </ac:spMkLst>
        </pc:spChg>
        <pc:spChg chg="add">
          <ac:chgData name="Kaj Andersen, AUI - Arbejdsmarked, uddannelse og integration" userId="7b97d50e-569d-4bbd-a217-4034ebba50ec" providerId="ADAL" clId="{33AB7220-490E-43E7-B842-421BF20ED750}" dt="2019-08-28T12:28:15.084" v="529" actId="26606"/>
          <ac:spMkLst>
            <pc:docMk/>
            <pc:sldMk cId="2169562299" sldId="268"/>
            <ac:spMk id="10" creationId="{B4F5FA0D-0104-4987-8241-EFF7C85B88DE}"/>
          </ac:spMkLst>
        </pc:spChg>
        <pc:picChg chg="add">
          <ac:chgData name="Kaj Andersen, AUI - Arbejdsmarked, uddannelse og integration" userId="7b97d50e-569d-4bbd-a217-4034ebba50ec" providerId="ADAL" clId="{33AB7220-490E-43E7-B842-421BF20ED750}" dt="2019-08-28T12:28:15.084" v="529" actId="26606"/>
          <ac:picMkLst>
            <pc:docMk/>
            <pc:sldMk cId="2169562299" sldId="268"/>
            <ac:picMk id="12" creationId="{2897127E-6CEF-446C-BE87-93B7C46E49D1}"/>
          </ac:picMkLst>
        </pc:picChg>
      </pc:sldChg>
      <pc:sldChg chg="addSp modSp add mod setBg">
        <pc:chgData name="Kaj Andersen, AUI - Arbejdsmarked, uddannelse og integration" userId="7b97d50e-569d-4bbd-a217-4034ebba50ec" providerId="ADAL" clId="{33AB7220-490E-43E7-B842-421BF20ED750}" dt="2019-08-28T12:31:38.600" v="574" actId="255"/>
        <pc:sldMkLst>
          <pc:docMk/>
          <pc:sldMk cId="959921999" sldId="269"/>
        </pc:sldMkLst>
        <pc:spChg chg="mod">
          <ac:chgData name="Kaj Andersen, AUI - Arbejdsmarked, uddannelse og integration" userId="7b97d50e-569d-4bbd-a217-4034ebba50ec" providerId="ADAL" clId="{33AB7220-490E-43E7-B842-421BF20ED750}" dt="2019-08-28T12:31:19.187" v="571" actId="26606"/>
          <ac:spMkLst>
            <pc:docMk/>
            <pc:sldMk cId="959921999" sldId="269"/>
            <ac:spMk id="2" creationId="{EBFA79CC-B2F4-4AF4-9D85-6E64281D340B}"/>
          </ac:spMkLst>
        </pc:spChg>
        <pc:spChg chg="mod">
          <ac:chgData name="Kaj Andersen, AUI - Arbejdsmarked, uddannelse og integration" userId="7b97d50e-569d-4bbd-a217-4034ebba50ec" providerId="ADAL" clId="{33AB7220-490E-43E7-B842-421BF20ED750}" dt="2019-08-28T12:31:38.600" v="574" actId="255"/>
          <ac:spMkLst>
            <pc:docMk/>
            <pc:sldMk cId="959921999" sldId="269"/>
            <ac:spMk id="3" creationId="{E38FE77A-98DB-42D8-908A-03A5B0386A90}"/>
          </ac:spMkLst>
        </pc:spChg>
        <pc:spChg chg="add">
          <ac:chgData name="Kaj Andersen, AUI - Arbejdsmarked, uddannelse og integration" userId="7b97d50e-569d-4bbd-a217-4034ebba50ec" providerId="ADAL" clId="{33AB7220-490E-43E7-B842-421BF20ED750}" dt="2019-08-28T12:31:19.187" v="571" actId="26606"/>
          <ac:spMkLst>
            <pc:docMk/>
            <pc:sldMk cId="959921999" sldId="269"/>
            <ac:spMk id="8" creationId="{3B854194-185D-494D-905C-7C7CB2E30F6E}"/>
          </ac:spMkLst>
        </pc:spChg>
        <pc:spChg chg="add">
          <ac:chgData name="Kaj Andersen, AUI - Arbejdsmarked, uddannelse og integration" userId="7b97d50e-569d-4bbd-a217-4034ebba50ec" providerId="ADAL" clId="{33AB7220-490E-43E7-B842-421BF20ED750}" dt="2019-08-28T12:31:19.187" v="571" actId="26606"/>
          <ac:spMkLst>
            <pc:docMk/>
            <pc:sldMk cId="959921999" sldId="269"/>
            <ac:spMk id="10" creationId="{B4F5FA0D-0104-4987-8241-EFF7C85B88DE}"/>
          </ac:spMkLst>
        </pc:spChg>
        <pc:picChg chg="add">
          <ac:chgData name="Kaj Andersen, AUI - Arbejdsmarked, uddannelse og integration" userId="7b97d50e-569d-4bbd-a217-4034ebba50ec" providerId="ADAL" clId="{33AB7220-490E-43E7-B842-421BF20ED750}" dt="2019-08-28T12:31:19.187" v="571" actId="26606"/>
          <ac:picMkLst>
            <pc:docMk/>
            <pc:sldMk cId="959921999" sldId="269"/>
            <ac:picMk id="12" creationId="{2897127E-6CEF-446C-BE87-93B7C46E49D1}"/>
          </ac:picMkLst>
        </pc:picChg>
      </pc:sldChg>
      <pc:sldChg chg="modSp add">
        <pc:chgData name="Kaj Andersen, AUI - Arbejdsmarked, uddannelse og integration" userId="7b97d50e-569d-4bbd-a217-4034ebba50ec" providerId="ADAL" clId="{33AB7220-490E-43E7-B842-421BF20ED750}" dt="2019-08-28T12:33:20.331" v="618" actId="20577"/>
        <pc:sldMkLst>
          <pc:docMk/>
          <pc:sldMk cId="1642456599" sldId="270"/>
        </pc:sldMkLst>
        <pc:spChg chg="mod">
          <ac:chgData name="Kaj Andersen, AUI - Arbejdsmarked, uddannelse og integration" userId="7b97d50e-569d-4bbd-a217-4034ebba50ec" providerId="ADAL" clId="{33AB7220-490E-43E7-B842-421BF20ED750}" dt="2019-08-28T12:33:20.331" v="618" actId="20577"/>
          <ac:spMkLst>
            <pc:docMk/>
            <pc:sldMk cId="1642456599" sldId="270"/>
            <ac:spMk id="2" creationId="{20EFCA8D-0DF6-4D8B-A142-A15EA7A8F86F}"/>
          </ac:spMkLst>
        </pc:spChg>
        <pc:spChg chg="mod">
          <ac:chgData name="Kaj Andersen, AUI - Arbejdsmarked, uddannelse og integration" userId="7b97d50e-569d-4bbd-a217-4034ebba50ec" providerId="ADAL" clId="{33AB7220-490E-43E7-B842-421BF20ED750}" dt="2019-08-28T12:33:05.082" v="577" actId="27636"/>
          <ac:spMkLst>
            <pc:docMk/>
            <pc:sldMk cId="1642456599" sldId="270"/>
            <ac:spMk id="3" creationId="{A832F699-F3F9-45E9-9850-DEFAEB3D94B8}"/>
          </ac:spMkLst>
        </pc:spChg>
      </pc:sldChg>
      <pc:sldChg chg="addSp modSp add mod setBg">
        <pc:chgData name="Kaj Andersen, AUI - Arbejdsmarked, uddannelse og integration" userId="7b97d50e-569d-4bbd-a217-4034ebba50ec" providerId="ADAL" clId="{33AB7220-490E-43E7-B842-421BF20ED750}" dt="2019-08-29T13:38:52.797" v="1391" actId="20577"/>
        <pc:sldMkLst>
          <pc:docMk/>
          <pc:sldMk cId="3914107644" sldId="271"/>
        </pc:sldMkLst>
        <pc:spChg chg="mod">
          <ac:chgData name="Kaj Andersen, AUI - Arbejdsmarked, uddannelse og integration" userId="7b97d50e-569d-4bbd-a217-4034ebba50ec" providerId="ADAL" clId="{33AB7220-490E-43E7-B842-421BF20ED750}" dt="2019-08-29T13:38:21.083" v="1384" actId="26606"/>
          <ac:spMkLst>
            <pc:docMk/>
            <pc:sldMk cId="3914107644" sldId="271"/>
            <ac:spMk id="2" creationId="{84B05864-DDDC-425A-960D-78809AC2206B}"/>
          </ac:spMkLst>
        </pc:spChg>
        <pc:spChg chg="mod">
          <ac:chgData name="Kaj Andersen, AUI - Arbejdsmarked, uddannelse og integration" userId="7b97d50e-569d-4bbd-a217-4034ebba50ec" providerId="ADAL" clId="{33AB7220-490E-43E7-B842-421BF20ED750}" dt="2019-08-29T13:38:52.797" v="1391" actId="20577"/>
          <ac:spMkLst>
            <pc:docMk/>
            <pc:sldMk cId="3914107644" sldId="271"/>
            <ac:spMk id="3" creationId="{D036B70D-AD6F-4D45-A933-ED4CED2AF0DC}"/>
          </ac:spMkLst>
        </pc:spChg>
        <pc:spChg chg="add">
          <ac:chgData name="Kaj Andersen, AUI - Arbejdsmarked, uddannelse og integration" userId="7b97d50e-569d-4bbd-a217-4034ebba50ec" providerId="ADAL" clId="{33AB7220-490E-43E7-B842-421BF20ED750}" dt="2019-08-29T13:38:21.083" v="1384" actId="26606"/>
          <ac:spMkLst>
            <pc:docMk/>
            <pc:sldMk cId="3914107644" sldId="271"/>
            <ac:spMk id="8" creationId="{8D70B121-56F4-4848-B38B-182089D909FA}"/>
          </ac:spMkLst>
        </pc:spChg>
        <pc:cxnChg chg="add">
          <ac:chgData name="Kaj Andersen, AUI - Arbejdsmarked, uddannelse og integration" userId="7b97d50e-569d-4bbd-a217-4034ebba50ec" providerId="ADAL" clId="{33AB7220-490E-43E7-B842-421BF20ED750}" dt="2019-08-29T13:38:21.083" v="1384" actId="26606"/>
          <ac:cxnSpMkLst>
            <pc:docMk/>
            <pc:sldMk cId="3914107644" sldId="271"/>
            <ac:cxnSpMk id="10" creationId="{2D72A2C9-F3CA-4216-8BAD-FA4C970C3C4E}"/>
          </ac:cxnSpMkLst>
        </pc:cxnChg>
      </pc:sldChg>
    </pc:docChg>
  </pc:docChgLst>
  <pc:docChgLst>
    <pc:chgData name="Kaj Andersen, AUI - Arbejdsmarked, uddannelse og integration" userId="7b97d50e-569d-4bbd-a217-4034ebba50ec" providerId="ADAL" clId="{4DE634FF-352C-4F65-8044-69810761D198}"/>
    <pc:docChg chg="custSel addSld modSld">
      <pc:chgData name="Kaj Andersen, AUI - Arbejdsmarked, uddannelse og integration" userId="7b97d50e-569d-4bbd-a217-4034ebba50ec" providerId="ADAL" clId="{4DE634FF-352C-4F65-8044-69810761D198}" dt="2019-09-03T09:11:02.804" v="69" actId="20577"/>
      <pc:docMkLst>
        <pc:docMk/>
      </pc:docMkLst>
      <pc:sldChg chg="modSp">
        <pc:chgData name="Kaj Andersen, AUI - Arbejdsmarked, uddannelse og integration" userId="7b97d50e-569d-4bbd-a217-4034ebba50ec" providerId="ADAL" clId="{4DE634FF-352C-4F65-8044-69810761D198}" dt="2019-09-03T09:00:50.037" v="33" actId="27636"/>
        <pc:sldMkLst>
          <pc:docMk/>
          <pc:sldMk cId="512973680" sldId="259"/>
        </pc:sldMkLst>
        <pc:spChg chg="mod">
          <ac:chgData name="Kaj Andersen, AUI - Arbejdsmarked, uddannelse og integration" userId="7b97d50e-569d-4bbd-a217-4034ebba50ec" providerId="ADAL" clId="{4DE634FF-352C-4F65-8044-69810761D198}" dt="2019-09-03T09:00:50.037" v="33" actId="27636"/>
          <ac:spMkLst>
            <pc:docMk/>
            <pc:sldMk cId="512973680" sldId="259"/>
            <ac:spMk id="3" creationId="{E58AE066-E7C5-4424-AFD2-5183E67712EF}"/>
          </ac:spMkLst>
        </pc:spChg>
      </pc:sldChg>
      <pc:sldChg chg="modSp">
        <pc:chgData name="Kaj Andersen, AUI - Arbejdsmarked, uddannelse og integration" userId="7b97d50e-569d-4bbd-a217-4034ebba50ec" providerId="ADAL" clId="{4DE634FF-352C-4F65-8044-69810761D198}" dt="2019-09-03T09:05:02.226" v="41" actId="255"/>
        <pc:sldMkLst>
          <pc:docMk/>
          <pc:sldMk cId="1277087941" sldId="260"/>
        </pc:sldMkLst>
        <pc:spChg chg="mod">
          <ac:chgData name="Kaj Andersen, AUI - Arbejdsmarked, uddannelse og integration" userId="7b97d50e-569d-4bbd-a217-4034ebba50ec" providerId="ADAL" clId="{4DE634FF-352C-4F65-8044-69810761D198}" dt="2019-09-03T09:05:02.226" v="41" actId="255"/>
          <ac:spMkLst>
            <pc:docMk/>
            <pc:sldMk cId="1277087941" sldId="260"/>
            <ac:spMk id="3" creationId="{D5069C32-77A9-497F-A972-AFDA2CD9806D}"/>
          </ac:spMkLst>
        </pc:spChg>
      </pc:sldChg>
      <pc:sldChg chg="modSp">
        <pc:chgData name="Kaj Andersen, AUI - Arbejdsmarked, uddannelse og integration" userId="7b97d50e-569d-4bbd-a217-4034ebba50ec" providerId="ADAL" clId="{4DE634FF-352C-4F65-8044-69810761D198}" dt="2019-09-03T08:53:19.346" v="14" actId="20577"/>
        <pc:sldMkLst>
          <pc:docMk/>
          <pc:sldMk cId="2300009231" sldId="261"/>
        </pc:sldMkLst>
        <pc:spChg chg="mod">
          <ac:chgData name="Kaj Andersen, AUI - Arbejdsmarked, uddannelse og integration" userId="7b97d50e-569d-4bbd-a217-4034ebba50ec" providerId="ADAL" clId="{4DE634FF-352C-4F65-8044-69810761D198}" dt="2019-09-03T08:53:19.346" v="14" actId="20577"/>
          <ac:spMkLst>
            <pc:docMk/>
            <pc:sldMk cId="2300009231" sldId="261"/>
            <ac:spMk id="3" creationId="{C41C2283-CE30-4174-ACD8-E6F9899694D3}"/>
          </ac:spMkLst>
        </pc:spChg>
      </pc:sldChg>
      <pc:sldChg chg="modSp">
        <pc:chgData name="Kaj Andersen, AUI - Arbejdsmarked, uddannelse og integration" userId="7b97d50e-569d-4bbd-a217-4034ebba50ec" providerId="ADAL" clId="{4DE634FF-352C-4F65-8044-69810761D198}" dt="2019-09-03T09:11:02.804" v="69" actId="20577"/>
        <pc:sldMkLst>
          <pc:docMk/>
          <pc:sldMk cId="2604707870" sldId="262"/>
        </pc:sldMkLst>
        <pc:spChg chg="mod">
          <ac:chgData name="Kaj Andersen, AUI - Arbejdsmarked, uddannelse og integration" userId="7b97d50e-569d-4bbd-a217-4034ebba50ec" providerId="ADAL" clId="{4DE634FF-352C-4F65-8044-69810761D198}" dt="2019-09-03T09:11:02.804" v="69" actId="20577"/>
          <ac:spMkLst>
            <pc:docMk/>
            <pc:sldMk cId="2604707870" sldId="262"/>
            <ac:spMk id="3" creationId="{74BA6284-BA8F-4655-BAF6-C82FDAFA48DB}"/>
          </ac:spMkLst>
        </pc:spChg>
      </pc:sldChg>
      <pc:sldChg chg="modSp">
        <pc:chgData name="Kaj Andersen, AUI - Arbejdsmarked, uddannelse og integration" userId="7b97d50e-569d-4bbd-a217-4034ebba50ec" providerId="ADAL" clId="{4DE634FF-352C-4F65-8044-69810761D198}" dt="2019-09-03T08:57:08.111" v="25" actId="255"/>
        <pc:sldMkLst>
          <pc:docMk/>
          <pc:sldMk cId="4115041962" sldId="264"/>
        </pc:sldMkLst>
        <pc:spChg chg="mod">
          <ac:chgData name="Kaj Andersen, AUI - Arbejdsmarked, uddannelse og integration" userId="7b97d50e-569d-4bbd-a217-4034ebba50ec" providerId="ADAL" clId="{4DE634FF-352C-4F65-8044-69810761D198}" dt="2019-09-03T08:57:08.111" v="25" actId="255"/>
          <ac:spMkLst>
            <pc:docMk/>
            <pc:sldMk cId="4115041962" sldId="264"/>
            <ac:spMk id="3" creationId="{F1756182-31D9-4C6B-BF16-C8ADAF7092A5}"/>
          </ac:spMkLst>
        </pc:spChg>
      </pc:sldChg>
      <pc:sldChg chg="modSp">
        <pc:chgData name="Kaj Andersen, AUI - Arbejdsmarked, uddannelse og integration" userId="7b97d50e-569d-4bbd-a217-4034ebba50ec" providerId="ADAL" clId="{4DE634FF-352C-4F65-8044-69810761D198}" dt="2019-09-03T09:07:29.047" v="43" actId="5793"/>
        <pc:sldMkLst>
          <pc:docMk/>
          <pc:sldMk cId="959921999" sldId="269"/>
        </pc:sldMkLst>
        <pc:spChg chg="mod">
          <ac:chgData name="Kaj Andersen, AUI - Arbejdsmarked, uddannelse og integration" userId="7b97d50e-569d-4bbd-a217-4034ebba50ec" providerId="ADAL" clId="{4DE634FF-352C-4F65-8044-69810761D198}" dt="2019-09-03T09:07:29.047" v="43" actId="5793"/>
          <ac:spMkLst>
            <pc:docMk/>
            <pc:sldMk cId="959921999" sldId="269"/>
            <ac:spMk id="3" creationId="{E38FE77A-98DB-42D8-908A-03A5B0386A90}"/>
          </ac:spMkLst>
        </pc:spChg>
      </pc:sldChg>
      <pc:sldChg chg="modSp add">
        <pc:chgData name="Kaj Andersen, AUI - Arbejdsmarked, uddannelse og integration" userId="7b97d50e-569d-4bbd-a217-4034ebba50ec" providerId="ADAL" clId="{4DE634FF-352C-4F65-8044-69810761D198}" dt="2019-09-03T08:33:01.752" v="5" actId="207"/>
        <pc:sldMkLst>
          <pc:docMk/>
          <pc:sldMk cId="969037026" sldId="272"/>
        </pc:sldMkLst>
        <pc:spChg chg="mod">
          <ac:chgData name="Kaj Andersen, AUI - Arbejdsmarked, uddannelse og integration" userId="7b97d50e-569d-4bbd-a217-4034ebba50ec" providerId="ADAL" clId="{4DE634FF-352C-4F65-8044-69810761D198}" dt="2019-09-03T08:33:01.752" v="5" actId="207"/>
          <ac:spMkLst>
            <pc:docMk/>
            <pc:sldMk cId="969037026" sldId="272"/>
            <ac:spMk id="3" creationId="{D5069C32-77A9-497F-A972-AFDA2CD9806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D3C7BF90-F2EC-4823-9A1A-78ED14FA7071}"/>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xmlns="" id="{6FB132C9-8A9C-4E5F-B04E-48E4A2C71A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xmlns="" id="{8813BB8C-C7E6-4ED3-86A0-B91A35F1FE44}"/>
              </a:ext>
            </a:extLst>
          </p:cNvPr>
          <p:cNvSpPr>
            <a:spLocks noGrp="1"/>
          </p:cNvSpPr>
          <p:nvPr>
            <p:ph type="dt" sz="half" idx="10"/>
          </p:nvPr>
        </p:nvSpPr>
        <p:spPr/>
        <p:txBody>
          <a:bodyPr/>
          <a:lstStyle/>
          <a:p>
            <a:fld id="{A15E1FED-C235-4BB5-A9B1-81CC691D3A8D}" type="datetimeFigureOut">
              <a:rPr lang="da-DK" smtClean="0"/>
              <a:t>09-09-2019</a:t>
            </a:fld>
            <a:endParaRPr lang="da-DK" dirty="0"/>
          </a:p>
        </p:txBody>
      </p:sp>
      <p:sp>
        <p:nvSpPr>
          <p:cNvPr id="5" name="Pladsholder til sidefod 4">
            <a:extLst>
              <a:ext uri="{FF2B5EF4-FFF2-40B4-BE49-F238E27FC236}">
                <a16:creationId xmlns:a16="http://schemas.microsoft.com/office/drawing/2014/main" xmlns="" id="{2B6F5D76-65EA-4366-A3D7-48D245011E6D}"/>
              </a:ext>
            </a:extLst>
          </p:cNvPr>
          <p:cNvSpPr>
            <a:spLocks noGrp="1"/>
          </p:cNvSpPr>
          <p:nvPr>
            <p:ph type="ftr" sz="quarter" idx="11"/>
          </p:nvPr>
        </p:nvSpPr>
        <p:spPr/>
        <p:txBody>
          <a:bodyPr/>
          <a:lstStyle/>
          <a:p>
            <a:endParaRPr lang="da-DK" dirty="0"/>
          </a:p>
        </p:txBody>
      </p:sp>
      <p:sp>
        <p:nvSpPr>
          <p:cNvPr id="6" name="Pladsholder til slidenummer 5">
            <a:extLst>
              <a:ext uri="{FF2B5EF4-FFF2-40B4-BE49-F238E27FC236}">
                <a16:creationId xmlns:a16="http://schemas.microsoft.com/office/drawing/2014/main" xmlns="" id="{374077DF-405C-4F17-A30B-55D21782CA6B}"/>
              </a:ext>
            </a:extLst>
          </p:cNvPr>
          <p:cNvSpPr>
            <a:spLocks noGrp="1"/>
          </p:cNvSpPr>
          <p:nvPr>
            <p:ph type="sldNum" sz="quarter" idx="12"/>
          </p:nvPr>
        </p:nvSpPr>
        <p:spPr/>
        <p:txBody>
          <a:bodyPr/>
          <a:lstStyle/>
          <a:p>
            <a:fld id="{E78CD6B9-7FBC-4A92-B5C4-1D673E318B06}" type="slidenum">
              <a:rPr lang="da-DK" smtClean="0"/>
              <a:t>‹nr.›</a:t>
            </a:fld>
            <a:endParaRPr lang="da-DK" dirty="0"/>
          </a:p>
        </p:txBody>
      </p:sp>
    </p:spTree>
    <p:extLst>
      <p:ext uri="{BB962C8B-B14F-4D97-AF65-F5344CB8AC3E}">
        <p14:creationId xmlns:p14="http://schemas.microsoft.com/office/powerpoint/2010/main" val="3859060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6963B6A7-F64D-409D-9161-104EFFCEA7D5}"/>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xmlns="" id="{FDC5D70F-8AE7-496C-ABF8-14E0B69C4E85}"/>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xmlns="" id="{28F6CF58-CB82-41E8-893E-BF85FC89EA96}"/>
              </a:ext>
            </a:extLst>
          </p:cNvPr>
          <p:cNvSpPr>
            <a:spLocks noGrp="1"/>
          </p:cNvSpPr>
          <p:nvPr>
            <p:ph type="dt" sz="half" idx="10"/>
          </p:nvPr>
        </p:nvSpPr>
        <p:spPr/>
        <p:txBody>
          <a:bodyPr/>
          <a:lstStyle/>
          <a:p>
            <a:fld id="{A15E1FED-C235-4BB5-A9B1-81CC691D3A8D}" type="datetimeFigureOut">
              <a:rPr lang="da-DK" smtClean="0"/>
              <a:t>09-09-2019</a:t>
            </a:fld>
            <a:endParaRPr lang="da-DK" dirty="0"/>
          </a:p>
        </p:txBody>
      </p:sp>
      <p:sp>
        <p:nvSpPr>
          <p:cNvPr id="5" name="Pladsholder til sidefod 4">
            <a:extLst>
              <a:ext uri="{FF2B5EF4-FFF2-40B4-BE49-F238E27FC236}">
                <a16:creationId xmlns:a16="http://schemas.microsoft.com/office/drawing/2014/main" xmlns="" id="{A5393E19-B434-4C6D-BC45-F64656BDF028}"/>
              </a:ext>
            </a:extLst>
          </p:cNvPr>
          <p:cNvSpPr>
            <a:spLocks noGrp="1"/>
          </p:cNvSpPr>
          <p:nvPr>
            <p:ph type="ftr" sz="quarter" idx="11"/>
          </p:nvPr>
        </p:nvSpPr>
        <p:spPr/>
        <p:txBody>
          <a:bodyPr/>
          <a:lstStyle/>
          <a:p>
            <a:endParaRPr lang="da-DK" dirty="0"/>
          </a:p>
        </p:txBody>
      </p:sp>
      <p:sp>
        <p:nvSpPr>
          <p:cNvPr id="6" name="Pladsholder til slidenummer 5">
            <a:extLst>
              <a:ext uri="{FF2B5EF4-FFF2-40B4-BE49-F238E27FC236}">
                <a16:creationId xmlns:a16="http://schemas.microsoft.com/office/drawing/2014/main" xmlns="" id="{049B238F-0A21-438D-B196-6B249A0BA408}"/>
              </a:ext>
            </a:extLst>
          </p:cNvPr>
          <p:cNvSpPr>
            <a:spLocks noGrp="1"/>
          </p:cNvSpPr>
          <p:nvPr>
            <p:ph type="sldNum" sz="quarter" idx="12"/>
          </p:nvPr>
        </p:nvSpPr>
        <p:spPr/>
        <p:txBody>
          <a:bodyPr/>
          <a:lstStyle/>
          <a:p>
            <a:fld id="{E78CD6B9-7FBC-4A92-B5C4-1D673E318B06}" type="slidenum">
              <a:rPr lang="da-DK" smtClean="0"/>
              <a:t>‹nr.›</a:t>
            </a:fld>
            <a:endParaRPr lang="da-DK" dirty="0"/>
          </a:p>
        </p:txBody>
      </p:sp>
    </p:spTree>
    <p:extLst>
      <p:ext uri="{BB962C8B-B14F-4D97-AF65-F5344CB8AC3E}">
        <p14:creationId xmlns:p14="http://schemas.microsoft.com/office/powerpoint/2010/main" val="3937669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xmlns="" id="{015D045E-17DB-4D28-B8D6-0758B1C4E24B}"/>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xmlns="" id="{F9BEB952-77FD-466F-AED7-78D03C5BB22C}"/>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xmlns="" id="{87CC1905-5B9A-4CD3-9B00-93CE8675E487}"/>
              </a:ext>
            </a:extLst>
          </p:cNvPr>
          <p:cNvSpPr>
            <a:spLocks noGrp="1"/>
          </p:cNvSpPr>
          <p:nvPr>
            <p:ph type="dt" sz="half" idx="10"/>
          </p:nvPr>
        </p:nvSpPr>
        <p:spPr/>
        <p:txBody>
          <a:bodyPr/>
          <a:lstStyle/>
          <a:p>
            <a:fld id="{A15E1FED-C235-4BB5-A9B1-81CC691D3A8D}" type="datetimeFigureOut">
              <a:rPr lang="da-DK" smtClean="0"/>
              <a:t>09-09-2019</a:t>
            </a:fld>
            <a:endParaRPr lang="da-DK" dirty="0"/>
          </a:p>
        </p:txBody>
      </p:sp>
      <p:sp>
        <p:nvSpPr>
          <p:cNvPr id="5" name="Pladsholder til sidefod 4">
            <a:extLst>
              <a:ext uri="{FF2B5EF4-FFF2-40B4-BE49-F238E27FC236}">
                <a16:creationId xmlns:a16="http://schemas.microsoft.com/office/drawing/2014/main" xmlns="" id="{C4511B25-AC05-4DA9-89B1-2A15AEE381BE}"/>
              </a:ext>
            </a:extLst>
          </p:cNvPr>
          <p:cNvSpPr>
            <a:spLocks noGrp="1"/>
          </p:cNvSpPr>
          <p:nvPr>
            <p:ph type="ftr" sz="quarter" idx="11"/>
          </p:nvPr>
        </p:nvSpPr>
        <p:spPr/>
        <p:txBody>
          <a:bodyPr/>
          <a:lstStyle/>
          <a:p>
            <a:endParaRPr lang="da-DK" dirty="0"/>
          </a:p>
        </p:txBody>
      </p:sp>
      <p:sp>
        <p:nvSpPr>
          <p:cNvPr id="6" name="Pladsholder til slidenummer 5">
            <a:extLst>
              <a:ext uri="{FF2B5EF4-FFF2-40B4-BE49-F238E27FC236}">
                <a16:creationId xmlns:a16="http://schemas.microsoft.com/office/drawing/2014/main" xmlns="" id="{D2D64539-1AE8-4D79-9BA8-6C87B80CF1C5}"/>
              </a:ext>
            </a:extLst>
          </p:cNvPr>
          <p:cNvSpPr>
            <a:spLocks noGrp="1"/>
          </p:cNvSpPr>
          <p:nvPr>
            <p:ph type="sldNum" sz="quarter" idx="12"/>
          </p:nvPr>
        </p:nvSpPr>
        <p:spPr/>
        <p:txBody>
          <a:bodyPr/>
          <a:lstStyle/>
          <a:p>
            <a:fld id="{E78CD6B9-7FBC-4A92-B5C4-1D673E318B06}" type="slidenum">
              <a:rPr lang="da-DK" smtClean="0"/>
              <a:t>‹nr.›</a:t>
            </a:fld>
            <a:endParaRPr lang="da-DK" dirty="0"/>
          </a:p>
        </p:txBody>
      </p:sp>
    </p:spTree>
    <p:extLst>
      <p:ext uri="{BB962C8B-B14F-4D97-AF65-F5344CB8AC3E}">
        <p14:creationId xmlns:p14="http://schemas.microsoft.com/office/powerpoint/2010/main" val="1543583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547127F8-EB2B-468A-9180-98E6863BD175}"/>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xmlns="" id="{68E7D74F-CB30-4E4E-BE33-C08E6A9298D6}"/>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xmlns="" id="{9A36EE1C-7F00-4DA4-A043-8737E5299C21}"/>
              </a:ext>
            </a:extLst>
          </p:cNvPr>
          <p:cNvSpPr>
            <a:spLocks noGrp="1"/>
          </p:cNvSpPr>
          <p:nvPr>
            <p:ph type="dt" sz="half" idx="10"/>
          </p:nvPr>
        </p:nvSpPr>
        <p:spPr/>
        <p:txBody>
          <a:bodyPr/>
          <a:lstStyle/>
          <a:p>
            <a:fld id="{A15E1FED-C235-4BB5-A9B1-81CC691D3A8D}" type="datetimeFigureOut">
              <a:rPr lang="da-DK" smtClean="0"/>
              <a:t>09-09-2019</a:t>
            </a:fld>
            <a:endParaRPr lang="da-DK" dirty="0"/>
          </a:p>
        </p:txBody>
      </p:sp>
      <p:sp>
        <p:nvSpPr>
          <p:cNvPr id="5" name="Pladsholder til sidefod 4">
            <a:extLst>
              <a:ext uri="{FF2B5EF4-FFF2-40B4-BE49-F238E27FC236}">
                <a16:creationId xmlns:a16="http://schemas.microsoft.com/office/drawing/2014/main" xmlns="" id="{60BC22E4-7797-42D7-BDBB-9063DBB7DA89}"/>
              </a:ext>
            </a:extLst>
          </p:cNvPr>
          <p:cNvSpPr>
            <a:spLocks noGrp="1"/>
          </p:cNvSpPr>
          <p:nvPr>
            <p:ph type="ftr" sz="quarter" idx="11"/>
          </p:nvPr>
        </p:nvSpPr>
        <p:spPr/>
        <p:txBody>
          <a:bodyPr/>
          <a:lstStyle/>
          <a:p>
            <a:endParaRPr lang="da-DK" dirty="0"/>
          </a:p>
        </p:txBody>
      </p:sp>
      <p:sp>
        <p:nvSpPr>
          <p:cNvPr id="6" name="Pladsholder til slidenummer 5">
            <a:extLst>
              <a:ext uri="{FF2B5EF4-FFF2-40B4-BE49-F238E27FC236}">
                <a16:creationId xmlns:a16="http://schemas.microsoft.com/office/drawing/2014/main" xmlns="" id="{4DC7CD27-5122-43B6-8583-48CD39DB768B}"/>
              </a:ext>
            </a:extLst>
          </p:cNvPr>
          <p:cNvSpPr>
            <a:spLocks noGrp="1"/>
          </p:cNvSpPr>
          <p:nvPr>
            <p:ph type="sldNum" sz="quarter" idx="12"/>
          </p:nvPr>
        </p:nvSpPr>
        <p:spPr/>
        <p:txBody>
          <a:bodyPr/>
          <a:lstStyle/>
          <a:p>
            <a:fld id="{E78CD6B9-7FBC-4A92-B5C4-1D673E318B06}" type="slidenum">
              <a:rPr lang="da-DK" smtClean="0"/>
              <a:t>‹nr.›</a:t>
            </a:fld>
            <a:endParaRPr lang="da-DK" dirty="0"/>
          </a:p>
        </p:txBody>
      </p:sp>
    </p:spTree>
    <p:extLst>
      <p:ext uri="{BB962C8B-B14F-4D97-AF65-F5344CB8AC3E}">
        <p14:creationId xmlns:p14="http://schemas.microsoft.com/office/powerpoint/2010/main" val="1653047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4FB682A3-01ED-4FCF-BE57-C8E719140D9C}"/>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xmlns="" id="{30A5357C-1113-425B-A9AC-F99A308B32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xmlns="" id="{A5BE352F-B5B3-473A-8773-D9A789D2F10C}"/>
              </a:ext>
            </a:extLst>
          </p:cNvPr>
          <p:cNvSpPr>
            <a:spLocks noGrp="1"/>
          </p:cNvSpPr>
          <p:nvPr>
            <p:ph type="dt" sz="half" idx="10"/>
          </p:nvPr>
        </p:nvSpPr>
        <p:spPr/>
        <p:txBody>
          <a:bodyPr/>
          <a:lstStyle/>
          <a:p>
            <a:fld id="{A15E1FED-C235-4BB5-A9B1-81CC691D3A8D}" type="datetimeFigureOut">
              <a:rPr lang="da-DK" smtClean="0"/>
              <a:t>09-09-2019</a:t>
            </a:fld>
            <a:endParaRPr lang="da-DK" dirty="0"/>
          </a:p>
        </p:txBody>
      </p:sp>
      <p:sp>
        <p:nvSpPr>
          <p:cNvPr id="5" name="Pladsholder til sidefod 4">
            <a:extLst>
              <a:ext uri="{FF2B5EF4-FFF2-40B4-BE49-F238E27FC236}">
                <a16:creationId xmlns:a16="http://schemas.microsoft.com/office/drawing/2014/main" xmlns="" id="{D84D48B0-A9FB-4261-87A5-7F0CC4780760}"/>
              </a:ext>
            </a:extLst>
          </p:cNvPr>
          <p:cNvSpPr>
            <a:spLocks noGrp="1"/>
          </p:cNvSpPr>
          <p:nvPr>
            <p:ph type="ftr" sz="quarter" idx="11"/>
          </p:nvPr>
        </p:nvSpPr>
        <p:spPr/>
        <p:txBody>
          <a:bodyPr/>
          <a:lstStyle/>
          <a:p>
            <a:endParaRPr lang="da-DK" dirty="0"/>
          </a:p>
        </p:txBody>
      </p:sp>
      <p:sp>
        <p:nvSpPr>
          <p:cNvPr id="6" name="Pladsholder til slidenummer 5">
            <a:extLst>
              <a:ext uri="{FF2B5EF4-FFF2-40B4-BE49-F238E27FC236}">
                <a16:creationId xmlns:a16="http://schemas.microsoft.com/office/drawing/2014/main" xmlns="" id="{8CE1DA9F-A543-48FD-BC54-A7E802333417}"/>
              </a:ext>
            </a:extLst>
          </p:cNvPr>
          <p:cNvSpPr>
            <a:spLocks noGrp="1"/>
          </p:cNvSpPr>
          <p:nvPr>
            <p:ph type="sldNum" sz="quarter" idx="12"/>
          </p:nvPr>
        </p:nvSpPr>
        <p:spPr/>
        <p:txBody>
          <a:bodyPr/>
          <a:lstStyle/>
          <a:p>
            <a:fld id="{E78CD6B9-7FBC-4A92-B5C4-1D673E318B06}" type="slidenum">
              <a:rPr lang="da-DK" smtClean="0"/>
              <a:t>‹nr.›</a:t>
            </a:fld>
            <a:endParaRPr lang="da-DK" dirty="0"/>
          </a:p>
        </p:txBody>
      </p:sp>
    </p:spTree>
    <p:extLst>
      <p:ext uri="{BB962C8B-B14F-4D97-AF65-F5344CB8AC3E}">
        <p14:creationId xmlns:p14="http://schemas.microsoft.com/office/powerpoint/2010/main" val="2506383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0F3BE672-BEE7-4BF0-ABE8-12158AA4A162}"/>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xmlns="" id="{F50B8D45-825D-4FBD-B2C5-EA6D8F549518}"/>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xmlns="" id="{9F1EE190-8D63-4CB2-B84F-2F2D6901106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xmlns="" id="{BB0A94D9-07BC-4813-8CFD-7934844FE730}"/>
              </a:ext>
            </a:extLst>
          </p:cNvPr>
          <p:cNvSpPr>
            <a:spLocks noGrp="1"/>
          </p:cNvSpPr>
          <p:nvPr>
            <p:ph type="dt" sz="half" idx="10"/>
          </p:nvPr>
        </p:nvSpPr>
        <p:spPr/>
        <p:txBody>
          <a:bodyPr/>
          <a:lstStyle/>
          <a:p>
            <a:fld id="{A15E1FED-C235-4BB5-A9B1-81CC691D3A8D}" type="datetimeFigureOut">
              <a:rPr lang="da-DK" smtClean="0"/>
              <a:t>09-09-2019</a:t>
            </a:fld>
            <a:endParaRPr lang="da-DK" dirty="0"/>
          </a:p>
        </p:txBody>
      </p:sp>
      <p:sp>
        <p:nvSpPr>
          <p:cNvPr id="6" name="Pladsholder til sidefod 5">
            <a:extLst>
              <a:ext uri="{FF2B5EF4-FFF2-40B4-BE49-F238E27FC236}">
                <a16:creationId xmlns:a16="http://schemas.microsoft.com/office/drawing/2014/main" xmlns="" id="{A83C2165-EEE0-45C8-9EC7-0756FB73DD03}"/>
              </a:ext>
            </a:extLst>
          </p:cNvPr>
          <p:cNvSpPr>
            <a:spLocks noGrp="1"/>
          </p:cNvSpPr>
          <p:nvPr>
            <p:ph type="ftr" sz="quarter" idx="11"/>
          </p:nvPr>
        </p:nvSpPr>
        <p:spPr/>
        <p:txBody>
          <a:bodyPr/>
          <a:lstStyle/>
          <a:p>
            <a:endParaRPr lang="da-DK" dirty="0"/>
          </a:p>
        </p:txBody>
      </p:sp>
      <p:sp>
        <p:nvSpPr>
          <p:cNvPr id="7" name="Pladsholder til slidenummer 6">
            <a:extLst>
              <a:ext uri="{FF2B5EF4-FFF2-40B4-BE49-F238E27FC236}">
                <a16:creationId xmlns:a16="http://schemas.microsoft.com/office/drawing/2014/main" xmlns="" id="{41CD3F95-A138-4345-ABDC-1359302799F1}"/>
              </a:ext>
            </a:extLst>
          </p:cNvPr>
          <p:cNvSpPr>
            <a:spLocks noGrp="1"/>
          </p:cNvSpPr>
          <p:nvPr>
            <p:ph type="sldNum" sz="quarter" idx="12"/>
          </p:nvPr>
        </p:nvSpPr>
        <p:spPr/>
        <p:txBody>
          <a:bodyPr/>
          <a:lstStyle/>
          <a:p>
            <a:fld id="{E78CD6B9-7FBC-4A92-B5C4-1D673E318B06}" type="slidenum">
              <a:rPr lang="da-DK" smtClean="0"/>
              <a:t>‹nr.›</a:t>
            </a:fld>
            <a:endParaRPr lang="da-DK" dirty="0"/>
          </a:p>
        </p:txBody>
      </p:sp>
    </p:spTree>
    <p:extLst>
      <p:ext uri="{BB962C8B-B14F-4D97-AF65-F5344CB8AC3E}">
        <p14:creationId xmlns:p14="http://schemas.microsoft.com/office/powerpoint/2010/main" val="3617008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599C9B9C-DAED-48AF-ADDF-9C4FD0DEE379}"/>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xmlns="" id="{362F298F-83A2-4CF3-BD53-D4994452AC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xmlns="" id="{E489678C-071A-4A4F-A67C-9851F479598F}"/>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xmlns="" id="{DE3A9CD3-2E5C-4431-B16E-CF2FEB8546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xmlns="" id="{F3B81810-7973-49DF-9A06-4ADCD6313DB9}"/>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xmlns="" id="{9ADC8F70-7F65-4923-9DF9-DE4ABBC871B1}"/>
              </a:ext>
            </a:extLst>
          </p:cNvPr>
          <p:cNvSpPr>
            <a:spLocks noGrp="1"/>
          </p:cNvSpPr>
          <p:nvPr>
            <p:ph type="dt" sz="half" idx="10"/>
          </p:nvPr>
        </p:nvSpPr>
        <p:spPr/>
        <p:txBody>
          <a:bodyPr/>
          <a:lstStyle/>
          <a:p>
            <a:fld id="{A15E1FED-C235-4BB5-A9B1-81CC691D3A8D}" type="datetimeFigureOut">
              <a:rPr lang="da-DK" smtClean="0"/>
              <a:t>09-09-2019</a:t>
            </a:fld>
            <a:endParaRPr lang="da-DK" dirty="0"/>
          </a:p>
        </p:txBody>
      </p:sp>
      <p:sp>
        <p:nvSpPr>
          <p:cNvPr id="8" name="Pladsholder til sidefod 7">
            <a:extLst>
              <a:ext uri="{FF2B5EF4-FFF2-40B4-BE49-F238E27FC236}">
                <a16:creationId xmlns:a16="http://schemas.microsoft.com/office/drawing/2014/main" xmlns="" id="{2D9BA868-D2E9-4F5A-BE5E-4E8DFCFF499C}"/>
              </a:ext>
            </a:extLst>
          </p:cNvPr>
          <p:cNvSpPr>
            <a:spLocks noGrp="1"/>
          </p:cNvSpPr>
          <p:nvPr>
            <p:ph type="ftr" sz="quarter" idx="11"/>
          </p:nvPr>
        </p:nvSpPr>
        <p:spPr/>
        <p:txBody>
          <a:bodyPr/>
          <a:lstStyle/>
          <a:p>
            <a:endParaRPr lang="da-DK" dirty="0"/>
          </a:p>
        </p:txBody>
      </p:sp>
      <p:sp>
        <p:nvSpPr>
          <p:cNvPr id="9" name="Pladsholder til slidenummer 8">
            <a:extLst>
              <a:ext uri="{FF2B5EF4-FFF2-40B4-BE49-F238E27FC236}">
                <a16:creationId xmlns:a16="http://schemas.microsoft.com/office/drawing/2014/main" xmlns="" id="{3F63F707-51FA-4888-ABB0-681CAACFD005}"/>
              </a:ext>
            </a:extLst>
          </p:cNvPr>
          <p:cNvSpPr>
            <a:spLocks noGrp="1"/>
          </p:cNvSpPr>
          <p:nvPr>
            <p:ph type="sldNum" sz="quarter" idx="12"/>
          </p:nvPr>
        </p:nvSpPr>
        <p:spPr/>
        <p:txBody>
          <a:bodyPr/>
          <a:lstStyle/>
          <a:p>
            <a:fld id="{E78CD6B9-7FBC-4A92-B5C4-1D673E318B06}" type="slidenum">
              <a:rPr lang="da-DK" smtClean="0"/>
              <a:t>‹nr.›</a:t>
            </a:fld>
            <a:endParaRPr lang="da-DK" dirty="0"/>
          </a:p>
        </p:txBody>
      </p:sp>
    </p:spTree>
    <p:extLst>
      <p:ext uri="{BB962C8B-B14F-4D97-AF65-F5344CB8AC3E}">
        <p14:creationId xmlns:p14="http://schemas.microsoft.com/office/powerpoint/2010/main" val="4288988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B1B3ECDC-E79B-4832-B757-8A7B824ACB99}"/>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xmlns="" id="{D8697209-CBBA-47AC-B39B-2F43057144DA}"/>
              </a:ext>
            </a:extLst>
          </p:cNvPr>
          <p:cNvSpPr>
            <a:spLocks noGrp="1"/>
          </p:cNvSpPr>
          <p:nvPr>
            <p:ph type="dt" sz="half" idx="10"/>
          </p:nvPr>
        </p:nvSpPr>
        <p:spPr/>
        <p:txBody>
          <a:bodyPr/>
          <a:lstStyle/>
          <a:p>
            <a:fld id="{A15E1FED-C235-4BB5-A9B1-81CC691D3A8D}" type="datetimeFigureOut">
              <a:rPr lang="da-DK" smtClean="0"/>
              <a:t>09-09-2019</a:t>
            </a:fld>
            <a:endParaRPr lang="da-DK" dirty="0"/>
          </a:p>
        </p:txBody>
      </p:sp>
      <p:sp>
        <p:nvSpPr>
          <p:cNvPr id="4" name="Pladsholder til sidefod 3">
            <a:extLst>
              <a:ext uri="{FF2B5EF4-FFF2-40B4-BE49-F238E27FC236}">
                <a16:creationId xmlns:a16="http://schemas.microsoft.com/office/drawing/2014/main" xmlns="" id="{FE3D8F82-F114-430C-BD26-E4A4D2D8A6C3}"/>
              </a:ext>
            </a:extLst>
          </p:cNvPr>
          <p:cNvSpPr>
            <a:spLocks noGrp="1"/>
          </p:cNvSpPr>
          <p:nvPr>
            <p:ph type="ftr" sz="quarter" idx="11"/>
          </p:nvPr>
        </p:nvSpPr>
        <p:spPr/>
        <p:txBody>
          <a:bodyPr/>
          <a:lstStyle/>
          <a:p>
            <a:endParaRPr lang="da-DK" dirty="0"/>
          </a:p>
        </p:txBody>
      </p:sp>
      <p:sp>
        <p:nvSpPr>
          <p:cNvPr id="5" name="Pladsholder til slidenummer 4">
            <a:extLst>
              <a:ext uri="{FF2B5EF4-FFF2-40B4-BE49-F238E27FC236}">
                <a16:creationId xmlns:a16="http://schemas.microsoft.com/office/drawing/2014/main" xmlns="" id="{743176D8-C3C5-4B28-8F5A-C1763E77F52D}"/>
              </a:ext>
            </a:extLst>
          </p:cNvPr>
          <p:cNvSpPr>
            <a:spLocks noGrp="1"/>
          </p:cNvSpPr>
          <p:nvPr>
            <p:ph type="sldNum" sz="quarter" idx="12"/>
          </p:nvPr>
        </p:nvSpPr>
        <p:spPr/>
        <p:txBody>
          <a:bodyPr/>
          <a:lstStyle/>
          <a:p>
            <a:fld id="{E78CD6B9-7FBC-4A92-B5C4-1D673E318B06}" type="slidenum">
              <a:rPr lang="da-DK" smtClean="0"/>
              <a:t>‹nr.›</a:t>
            </a:fld>
            <a:endParaRPr lang="da-DK" dirty="0"/>
          </a:p>
        </p:txBody>
      </p:sp>
    </p:spTree>
    <p:extLst>
      <p:ext uri="{BB962C8B-B14F-4D97-AF65-F5344CB8AC3E}">
        <p14:creationId xmlns:p14="http://schemas.microsoft.com/office/powerpoint/2010/main" val="3728120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xmlns="" id="{CD80195B-E4CF-4270-821F-F79BF41F7FF7}"/>
              </a:ext>
            </a:extLst>
          </p:cNvPr>
          <p:cNvSpPr>
            <a:spLocks noGrp="1"/>
          </p:cNvSpPr>
          <p:nvPr>
            <p:ph type="dt" sz="half" idx="10"/>
          </p:nvPr>
        </p:nvSpPr>
        <p:spPr/>
        <p:txBody>
          <a:bodyPr/>
          <a:lstStyle/>
          <a:p>
            <a:fld id="{A15E1FED-C235-4BB5-A9B1-81CC691D3A8D}" type="datetimeFigureOut">
              <a:rPr lang="da-DK" smtClean="0"/>
              <a:t>09-09-2019</a:t>
            </a:fld>
            <a:endParaRPr lang="da-DK" dirty="0"/>
          </a:p>
        </p:txBody>
      </p:sp>
      <p:sp>
        <p:nvSpPr>
          <p:cNvPr id="3" name="Pladsholder til sidefod 2">
            <a:extLst>
              <a:ext uri="{FF2B5EF4-FFF2-40B4-BE49-F238E27FC236}">
                <a16:creationId xmlns:a16="http://schemas.microsoft.com/office/drawing/2014/main" xmlns="" id="{CBEDB459-89AD-46AF-9B95-46CE9D19257C}"/>
              </a:ext>
            </a:extLst>
          </p:cNvPr>
          <p:cNvSpPr>
            <a:spLocks noGrp="1"/>
          </p:cNvSpPr>
          <p:nvPr>
            <p:ph type="ftr" sz="quarter" idx="11"/>
          </p:nvPr>
        </p:nvSpPr>
        <p:spPr/>
        <p:txBody>
          <a:bodyPr/>
          <a:lstStyle/>
          <a:p>
            <a:endParaRPr lang="da-DK" dirty="0"/>
          </a:p>
        </p:txBody>
      </p:sp>
      <p:sp>
        <p:nvSpPr>
          <p:cNvPr id="4" name="Pladsholder til slidenummer 3">
            <a:extLst>
              <a:ext uri="{FF2B5EF4-FFF2-40B4-BE49-F238E27FC236}">
                <a16:creationId xmlns:a16="http://schemas.microsoft.com/office/drawing/2014/main" xmlns="" id="{98F73FC9-CF46-4B2B-968D-D8F4FBA8D995}"/>
              </a:ext>
            </a:extLst>
          </p:cNvPr>
          <p:cNvSpPr>
            <a:spLocks noGrp="1"/>
          </p:cNvSpPr>
          <p:nvPr>
            <p:ph type="sldNum" sz="quarter" idx="12"/>
          </p:nvPr>
        </p:nvSpPr>
        <p:spPr/>
        <p:txBody>
          <a:bodyPr/>
          <a:lstStyle/>
          <a:p>
            <a:fld id="{E78CD6B9-7FBC-4A92-B5C4-1D673E318B06}" type="slidenum">
              <a:rPr lang="da-DK" smtClean="0"/>
              <a:t>‹nr.›</a:t>
            </a:fld>
            <a:endParaRPr lang="da-DK" dirty="0"/>
          </a:p>
        </p:txBody>
      </p:sp>
    </p:spTree>
    <p:extLst>
      <p:ext uri="{BB962C8B-B14F-4D97-AF65-F5344CB8AC3E}">
        <p14:creationId xmlns:p14="http://schemas.microsoft.com/office/powerpoint/2010/main" val="213058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9206F848-607A-48C6-887E-AE7C09E6943E}"/>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xmlns="" id="{897A9D10-68C9-4FDF-9215-177CEB9A58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xmlns="" id="{71C15007-AC58-4500-A53A-DF17A879E3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xmlns="" id="{EB4FBEE5-5E1F-4760-B96C-62DE5AFA8A18}"/>
              </a:ext>
            </a:extLst>
          </p:cNvPr>
          <p:cNvSpPr>
            <a:spLocks noGrp="1"/>
          </p:cNvSpPr>
          <p:nvPr>
            <p:ph type="dt" sz="half" idx="10"/>
          </p:nvPr>
        </p:nvSpPr>
        <p:spPr/>
        <p:txBody>
          <a:bodyPr/>
          <a:lstStyle/>
          <a:p>
            <a:fld id="{A15E1FED-C235-4BB5-A9B1-81CC691D3A8D}" type="datetimeFigureOut">
              <a:rPr lang="da-DK" smtClean="0"/>
              <a:t>09-09-2019</a:t>
            </a:fld>
            <a:endParaRPr lang="da-DK" dirty="0"/>
          </a:p>
        </p:txBody>
      </p:sp>
      <p:sp>
        <p:nvSpPr>
          <p:cNvPr id="6" name="Pladsholder til sidefod 5">
            <a:extLst>
              <a:ext uri="{FF2B5EF4-FFF2-40B4-BE49-F238E27FC236}">
                <a16:creationId xmlns:a16="http://schemas.microsoft.com/office/drawing/2014/main" xmlns="" id="{0F0AFC17-E9CA-4EE5-92DC-B4025EDDE0F1}"/>
              </a:ext>
            </a:extLst>
          </p:cNvPr>
          <p:cNvSpPr>
            <a:spLocks noGrp="1"/>
          </p:cNvSpPr>
          <p:nvPr>
            <p:ph type="ftr" sz="quarter" idx="11"/>
          </p:nvPr>
        </p:nvSpPr>
        <p:spPr/>
        <p:txBody>
          <a:bodyPr/>
          <a:lstStyle/>
          <a:p>
            <a:endParaRPr lang="da-DK" dirty="0"/>
          </a:p>
        </p:txBody>
      </p:sp>
      <p:sp>
        <p:nvSpPr>
          <p:cNvPr id="7" name="Pladsholder til slidenummer 6">
            <a:extLst>
              <a:ext uri="{FF2B5EF4-FFF2-40B4-BE49-F238E27FC236}">
                <a16:creationId xmlns:a16="http://schemas.microsoft.com/office/drawing/2014/main" xmlns="" id="{5BA55DE7-CC18-4164-A4AF-97896625D5BD}"/>
              </a:ext>
            </a:extLst>
          </p:cNvPr>
          <p:cNvSpPr>
            <a:spLocks noGrp="1"/>
          </p:cNvSpPr>
          <p:nvPr>
            <p:ph type="sldNum" sz="quarter" idx="12"/>
          </p:nvPr>
        </p:nvSpPr>
        <p:spPr/>
        <p:txBody>
          <a:bodyPr/>
          <a:lstStyle/>
          <a:p>
            <a:fld id="{E78CD6B9-7FBC-4A92-B5C4-1D673E318B06}" type="slidenum">
              <a:rPr lang="da-DK" smtClean="0"/>
              <a:t>‹nr.›</a:t>
            </a:fld>
            <a:endParaRPr lang="da-DK" dirty="0"/>
          </a:p>
        </p:txBody>
      </p:sp>
    </p:spTree>
    <p:extLst>
      <p:ext uri="{BB962C8B-B14F-4D97-AF65-F5344CB8AC3E}">
        <p14:creationId xmlns:p14="http://schemas.microsoft.com/office/powerpoint/2010/main" val="1370496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1DC3F900-BC2E-41D0-B145-ECD7A6A4931F}"/>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xmlns="" id="{384B8838-7667-4EB7-91F4-C1BD3DE0A0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dirty="0"/>
          </a:p>
        </p:txBody>
      </p:sp>
      <p:sp>
        <p:nvSpPr>
          <p:cNvPr id="4" name="Pladsholder til tekst 3">
            <a:extLst>
              <a:ext uri="{FF2B5EF4-FFF2-40B4-BE49-F238E27FC236}">
                <a16:creationId xmlns:a16="http://schemas.microsoft.com/office/drawing/2014/main" xmlns="" id="{4FCB3609-8497-40E6-9EEC-D76F23658F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xmlns="" id="{9879146A-5E0D-471B-B6F0-ABACDEB497ED}"/>
              </a:ext>
            </a:extLst>
          </p:cNvPr>
          <p:cNvSpPr>
            <a:spLocks noGrp="1"/>
          </p:cNvSpPr>
          <p:nvPr>
            <p:ph type="dt" sz="half" idx="10"/>
          </p:nvPr>
        </p:nvSpPr>
        <p:spPr/>
        <p:txBody>
          <a:bodyPr/>
          <a:lstStyle/>
          <a:p>
            <a:fld id="{A15E1FED-C235-4BB5-A9B1-81CC691D3A8D}" type="datetimeFigureOut">
              <a:rPr lang="da-DK" smtClean="0"/>
              <a:t>09-09-2019</a:t>
            </a:fld>
            <a:endParaRPr lang="da-DK" dirty="0"/>
          </a:p>
        </p:txBody>
      </p:sp>
      <p:sp>
        <p:nvSpPr>
          <p:cNvPr id="6" name="Pladsholder til sidefod 5">
            <a:extLst>
              <a:ext uri="{FF2B5EF4-FFF2-40B4-BE49-F238E27FC236}">
                <a16:creationId xmlns:a16="http://schemas.microsoft.com/office/drawing/2014/main" xmlns="" id="{D8700949-26DB-44A6-BA46-4C309B30600D}"/>
              </a:ext>
            </a:extLst>
          </p:cNvPr>
          <p:cNvSpPr>
            <a:spLocks noGrp="1"/>
          </p:cNvSpPr>
          <p:nvPr>
            <p:ph type="ftr" sz="quarter" idx="11"/>
          </p:nvPr>
        </p:nvSpPr>
        <p:spPr/>
        <p:txBody>
          <a:bodyPr/>
          <a:lstStyle/>
          <a:p>
            <a:endParaRPr lang="da-DK" dirty="0"/>
          </a:p>
        </p:txBody>
      </p:sp>
      <p:sp>
        <p:nvSpPr>
          <p:cNvPr id="7" name="Pladsholder til slidenummer 6">
            <a:extLst>
              <a:ext uri="{FF2B5EF4-FFF2-40B4-BE49-F238E27FC236}">
                <a16:creationId xmlns:a16="http://schemas.microsoft.com/office/drawing/2014/main" xmlns="" id="{44FDC7A2-2652-40DA-B594-C3A5172CCDE6}"/>
              </a:ext>
            </a:extLst>
          </p:cNvPr>
          <p:cNvSpPr>
            <a:spLocks noGrp="1"/>
          </p:cNvSpPr>
          <p:nvPr>
            <p:ph type="sldNum" sz="quarter" idx="12"/>
          </p:nvPr>
        </p:nvSpPr>
        <p:spPr/>
        <p:txBody>
          <a:bodyPr/>
          <a:lstStyle/>
          <a:p>
            <a:fld id="{E78CD6B9-7FBC-4A92-B5C4-1D673E318B06}" type="slidenum">
              <a:rPr lang="da-DK" smtClean="0"/>
              <a:t>‹nr.›</a:t>
            </a:fld>
            <a:endParaRPr lang="da-DK" dirty="0"/>
          </a:p>
        </p:txBody>
      </p:sp>
    </p:spTree>
    <p:extLst>
      <p:ext uri="{BB962C8B-B14F-4D97-AF65-F5344CB8AC3E}">
        <p14:creationId xmlns:p14="http://schemas.microsoft.com/office/powerpoint/2010/main" val="1063058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xmlns="" id="{61E93B91-EAEF-4B65-AE09-0EA0062BD9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xmlns="" id="{5894E271-16F9-4FCD-98F0-6E974B965F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xmlns="" id="{F58195B2-AB16-4A78-9A51-415E2EE1AE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5E1FED-C235-4BB5-A9B1-81CC691D3A8D}" type="datetimeFigureOut">
              <a:rPr lang="da-DK" smtClean="0"/>
              <a:t>09-09-2019</a:t>
            </a:fld>
            <a:endParaRPr lang="da-DK" dirty="0"/>
          </a:p>
        </p:txBody>
      </p:sp>
      <p:sp>
        <p:nvSpPr>
          <p:cNvPr id="5" name="Pladsholder til sidefod 4">
            <a:extLst>
              <a:ext uri="{FF2B5EF4-FFF2-40B4-BE49-F238E27FC236}">
                <a16:creationId xmlns:a16="http://schemas.microsoft.com/office/drawing/2014/main" xmlns="" id="{4DB07EDB-F8A8-448E-AA22-E8CE01544E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dirty="0"/>
          </a:p>
        </p:txBody>
      </p:sp>
      <p:sp>
        <p:nvSpPr>
          <p:cNvPr id="6" name="Pladsholder til slidenummer 5">
            <a:extLst>
              <a:ext uri="{FF2B5EF4-FFF2-40B4-BE49-F238E27FC236}">
                <a16:creationId xmlns:a16="http://schemas.microsoft.com/office/drawing/2014/main" xmlns="" id="{E2AA52F6-6888-49D8-845E-63A02F6D83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8CD6B9-7FBC-4A92-B5C4-1D673E318B06}" type="slidenum">
              <a:rPr lang="da-DK" smtClean="0"/>
              <a:t>‹nr.›</a:t>
            </a:fld>
            <a:endParaRPr lang="da-DK" dirty="0"/>
          </a:p>
        </p:txBody>
      </p:sp>
    </p:spTree>
    <p:extLst>
      <p:ext uri="{BB962C8B-B14F-4D97-AF65-F5344CB8AC3E}">
        <p14:creationId xmlns:p14="http://schemas.microsoft.com/office/powerpoint/2010/main" val="153967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denstatsligekompetencefond.dk/" TargetMode="External"/><Relationship Id="rId2" Type="http://schemas.openxmlformats.org/officeDocument/2006/relationships/hyperlink" Target="https://kompetenceudvikling.dk/FAQ-Den-Statslige-Kompetencefond"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xmlns=""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18">
            <a:extLst>
              <a:ext uri="{FF2B5EF4-FFF2-40B4-BE49-F238E27FC236}">
                <a16:creationId xmlns:a16="http://schemas.microsoft.com/office/drawing/2014/main" xmlns=""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xmlns=""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el 3">
            <a:extLst>
              <a:ext uri="{FF2B5EF4-FFF2-40B4-BE49-F238E27FC236}">
                <a16:creationId xmlns:a16="http://schemas.microsoft.com/office/drawing/2014/main" xmlns="" id="{F58D61CE-6155-4FD9-9E2B-9B6E8EB05599}"/>
              </a:ext>
            </a:extLst>
          </p:cNvPr>
          <p:cNvSpPr>
            <a:spLocks noGrp="1"/>
          </p:cNvSpPr>
          <p:nvPr>
            <p:ph type="title"/>
          </p:nvPr>
        </p:nvSpPr>
        <p:spPr>
          <a:xfrm>
            <a:off x="640079" y="2053641"/>
            <a:ext cx="3669161" cy="2760098"/>
          </a:xfrm>
        </p:spPr>
        <p:txBody>
          <a:bodyPr vert="horz" lIns="91440" tIns="45720" rIns="91440" bIns="45720" rtlCol="0">
            <a:normAutofit/>
          </a:bodyPr>
          <a:lstStyle/>
          <a:p>
            <a:r>
              <a:rPr lang="en-US" sz="3700" kern="1200" dirty="0">
                <a:solidFill>
                  <a:srgbClr val="FFFFFF"/>
                </a:solidFill>
                <a:latin typeface="+mj-lt"/>
                <a:ea typeface="+mj-ea"/>
                <a:cs typeface="+mj-cs"/>
              </a:rPr>
              <a:t>Den Statslige Kompetencefond</a:t>
            </a:r>
          </a:p>
        </p:txBody>
      </p:sp>
      <p:sp>
        <p:nvSpPr>
          <p:cNvPr id="23" name="Pladsholder til indhold 4">
            <a:extLst>
              <a:ext uri="{FF2B5EF4-FFF2-40B4-BE49-F238E27FC236}">
                <a16:creationId xmlns:a16="http://schemas.microsoft.com/office/drawing/2014/main" xmlns="" id="{8108C049-7BB6-4045-820B-BFCE953EDD63}"/>
              </a:ext>
            </a:extLst>
          </p:cNvPr>
          <p:cNvSpPr>
            <a:spLocks noGrp="1"/>
          </p:cNvSpPr>
          <p:nvPr>
            <p:ph idx="1"/>
          </p:nvPr>
        </p:nvSpPr>
        <p:spPr>
          <a:xfrm>
            <a:off x="6090574" y="801866"/>
            <a:ext cx="5306084" cy="5230634"/>
          </a:xfrm>
        </p:spPr>
        <p:txBody>
          <a:bodyPr vert="horz" lIns="91440" tIns="45720" rIns="91440" bIns="45720" rtlCol="0" anchor="ctr">
            <a:normAutofit/>
          </a:bodyPr>
          <a:lstStyle/>
          <a:p>
            <a:pPr marL="0" indent="0">
              <a:buNone/>
            </a:pPr>
            <a:r>
              <a:rPr lang="en-US" sz="3600" kern="1200" dirty="0">
                <a:solidFill>
                  <a:srgbClr val="000000"/>
                </a:solidFill>
                <a:latin typeface="+mn-lt"/>
                <a:ea typeface="+mn-ea"/>
                <a:cs typeface="+mn-cs"/>
              </a:rPr>
              <a:t>FSU-Kirkeministeriet </a:t>
            </a:r>
          </a:p>
          <a:p>
            <a:pPr marL="0" indent="0">
              <a:buNone/>
            </a:pPr>
            <a:r>
              <a:rPr lang="en-US" sz="3600" dirty="0">
                <a:solidFill>
                  <a:srgbClr val="000000"/>
                </a:solidFill>
              </a:rPr>
              <a:t>6. September 2019</a:t>
            </a:r>
            <a:endParaRPr lang="en-US" sz="3600" kern="1200" dirty="0">
              <a:solidFill>
                <a:srgbClr val="000000"/>
              </a:solidFill>
              <a:latin typeface="+mn-lt"/>
              <a:ea typeface="+mn-ea"/>
              <a:cs typeface="+mn-cs"/>
            </a:endParaRPr>
          </a:p>
        </p:txBody>
      </p:sp>
    </p:spTree>
    <p:extLst>
      <p:ext uri="{BB962C8B-B14F-4D97-AF65-F5344CB8AC3E}">
        <p14:creationId xmlns:p14="http://schemas.microsoft.com/office/powerpoint/2010/main" val="1404138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F98ED85F-DCEE-4B50-802E-71A6E3E12B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el 3">
            <a:extLst>
              <a:ext uri="{FF2B5EF4-FFF2-40B4-BE49-F238E27FC236}">
                <a16:creationId xmlns:a16="http://schemas.microsoft.com/office/drawing/2014/main" xmlns="" id="{160D46D7-F805-4EE0-8CDD-A5E54DF335E4}"/>
              </a:ext>
            </a:extLst>
          </p:cNvPr>
          <p:cNvSpPr>
            <a:spLocks noGrp="1"/>
          </p:cNvSpPr>
          <p:nvPr>
            <p:ph type="title"/>
          </p:nvPr>
        </p:nvSpPr>
        <p:spPr>
          <a:xfrm>
            <a:off x="838200" y="631825"/>
            <a:ext cx="10515600" cy="1325563"/>
          </a:xfrm>
        </p:spPr>
        <p:txBody>
          <a:bodyPr>
            <a:normAutofit/>
          </a:bodyPr>
          <a:lstStyle/>
          <a:p>
            <a:pPr marL="0" indent="0"/>
            <a:r>
              <a:rPr lang="da-DK" sz="3400" dirty="0"/>
              <a:t>Positivliste:</a:t>
            </a:r>
            <a:br>
              <a:rPr lang="da-DK" sz="3400" dirty="0"/>
            </a:br>
            <a:r>
              <a:rPr lang="da-DK" sz="3400" dirty="0"/>
              <a:t>OAO HK Stat </a:t>
            </a:r>
          </a:p>
        </p:txBody>
      </p:sp>
      <p:sp>
        <p:nvSpPr>
          <p:cNvPr id="3" name="Pladsholder til indhold 2">
            <a:extLst>
              <a:ext uri="{FF2B5EF4-FFF2-40B4-BE49-F238E27FC236}">
                <a16:creationId xmlns:a16="http://schemas.microsoft.com/office/drawing/2014/main" xmlns="" id="{1E36CEF4-44F5-4895-AA79-98112B249FDE}"/>
              </a:ext>
            </a:extLst>
          </p:cNvPr>
          <p:cNvSpPr>
            <a:spLocks noGrp="1"/>
          </p:cNvSpPr>
          <p:nvPr>
            <p:ph idx="1"/>
          </p:nvPr>
        </p:nvSpPr>
        <p:spPr>
          <a:xfrm>
            <a:off x="838200" y="2124221"/>
            <a:ext cx="10515600" cy="4304713"/>
          </a:xfrm>
        </p:spPr>
        <p:txBody>
          <a:bodyPr>
            <a:normAutofit/>
          </a:bodyPr>
          <a:lstStyle/>
          <a:p>
            <a:r>
              <a:rPr lang="da-DK" sz="2000" dirty="0"/>
              <a:t>Akademiuddannelser (moduler af eller hel uddannelse)</a:t>
            </a:r>
          </a:p>
          <a:p>
            <a:r>
              <a:rPr lang="da-DK" sz="2000" dirty="0"/>
              <a:t>Diplomuddannelse (moduler af eller hel uddannelse)</a:t>
            </a:r>
          </a:p>
          <a:p>
            <a:r>
              <a:rPr lang="da-DK" sz="2000" dirty="0"/>
              <a:t>Masteruddannelse (moduler af eller hel uddannelse)</a:t>
            </a:r>
          </a:p>
          <a:p>
            <a:r>
              <a:rPr lang="da-DK" sz="2000" dirty="0"/>
              <a:t>Ordblindeundervisning</a:t>
            </a:r>
          </a:p>
          <a:p>
            <a:r>
              <a:rPr lang="da-DK" sz="2000" dirty="0"/>
              <a:t>Voksenunderviseruddannelse</a:t>
            </a:r>
          </a:p>
          <a:p>
            <a:r>
              <a:rPr lang="da-DK" sz="2000" dirty="0"/>
              <a:t>Moduler, som udbydes som enkeltfag på tompladsordning på professionsbachelor-, bachelor- og kandidatuddannelser</a:t>
            </a:r>
          </a:p>
          <a:p>
            <a:endParaRPr lang="da-DK" sz="1100" dirty="0"/>
          </a:p>
        </p:txBody>
      </p:sp>
    </p:spTree>
    <p:extLst>
      <p:ext uri="{BB962C8B-B14F-4D97-AF65-F5344CB8AC3E}">
        <p14:creationId xmlns:p14="http://schemas.microsoft.com/office/powerpoint/2010/main" val="1651545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F98ED85F-DCEE-4B50-802E-71A6E3E12B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el 3">
            <a:extLst>
              <a:ext uri="{FF2B5EF4-FFF2-40B4-BE49-F238E27FC236}">
                <a16:creationId xmlns:a16="http://schemas.microsoft.com/office/drawing/2014/main" xmlns="" id="{160D46D7-F805-4EE0-8CDD-A5E54DF335E4}"/>
              </a:ext>
            </a:extLst>
          </p:cNvPr>
          <p:cNvSpPr>
            <a:spLocks noGrp="1"/>
          </p:cNvSpPr>
          <p:nvPr>
            <p:ph type="title"/>
          </p:nvPr>
        </p:nvSpPr>
        <p:spPr>
          <a:xfrm>
            <a:off x="838200" y="631825"/>
            <a:ext cx="10515600" cy="1098501"/>
          </a:xfrm>
        </p:spPr>
        <p:txBody>
          <a:bodyPr>
            <a:normAutofit/>
          </a:bodyPr>
          <a:lstStyle/>
          <a:p>
            <a:pPr marL="0" indent="0"/>
            <a:r>
              <a:rPr lang="da-DK" sz="3400" dirty="0"/>
              <a:t>Positivliste:</a:t>
            </a:r>
            <a:br>
              <a:rPr lang="da-DK" sz="3400" dirty="0"/>
            </a:br>
            <a:r>
              <a:rPr lang="da-DK" sz="3600" dirty="0"/>
              <a:t>CO10 </a:t>
            </a:r>
            <a:r>
              <a:rPr lang="da-DK" sz="3400" dirty="0"/>
              <a:t> </a:t>
            </a:r>
          </a:p>
        </p:txBody>
      </p:sp>
      <p:sp>
        <p:nvSpPr>
          <p:cNvPr id="3" name="Pladsholder til indhold 2">
            <a:extLst>
              <a:ext uri="{FF2B5EF4-FFF2-40B4-BE49-F238E27FC236}">
                <a16:creationId xmlns:a16="http://schemas.microsoft.com/office/drawing/2014/main" xmlns="" id="{1E36CEF4-44F5-4895-AA79-98112B249FDE}"/>
              </a:ext>
            </a:extLst>
          </p:cNvPr>
          <p:cNvSpPr>
            <a:spLocks noGrp="1"/>
          </p:cNvSpPr>
          <p:nvPr>
            <p:ph idx="1"/>
          </p:nvPr>
        </p:nvSpPr>
        <p:spPr>
          <a:xfrm>
            <a:off x="838200" y="1730325"/>
            <a:ext cx="10515600" cy="4698609"/>
          </a:xfrm>
        </p:spPr>
        <p:txBody>
          <a:bodyPr>
            <a:normAutofit fontScale="92500" lnSpcReduction="20000"/>
          </a:bodyPr>
          <a:lstStyle/>
          <a:p>
            <a:r>
              <a:rPr lang="da-DK" sz="2000" dirty="0"/>
              <a:t>Akademiuddannelse og/eller –modul</a:t>
            </a:r>
          </a:p>
          <a:p>
            <a:r>
              <a:rPr lang="da-DK" sz="2000" dirty="0"/>
              <a:t>Diplomuddannelse og/eller –modul</a:t>
            </a:r>
          </a:p>
          <a:p>
            <a:r>
              <a:rPr lang="da-DK" sz="2000" dirty="0"/>
              <a:t>Masteruddannelse og/eller –modul</a:t>
            </a:r>
          </a:p>
          <a:p>
            <a:r>
              <a:rPr lang="da-DK" sz="2000" dirty="0"/>
              <a:t>AMU-kurser (ej lovpligtige)</a:t>
            </a:r>
          </a:p>
          <a:p>
            <a:r>
              <a:rPr lang="da-DK" sz="2000" dirty="0"/>
              <a:t>Fagspecifikke kurser</a:t>
            </a:r>
          </a:p>
          <a:p>
            <a:r>
              <a:rPr lang="da-DK" sz="2000" dirty="0"/>
              <a:t>Realkompetencevurdering (RKV-/IKV-forløb)</a:t>
            </a:r>
          </a:p>
          <a:p>
            <a:r>
              <a:rPr lang="da-DK" sz="2000" dirty="0"/>
              <a:t>Efteruddannelseskurser på uddannelsesinstitutioner, som også gennemfører akademi-, diplom- og masteruddannelser.</a:t>
            </a:r>
          </a:p>
          <a:p>
            <a:r>
              <a:rPr lang="da-DK" sz="2000" dirty="0"/>
              <a:t>Moduler, som udbydes som enkeltfag på tompladsordning på bachelor- og kandidatuddannelser</a:t>
            </a:r>
          </a:p>
          <a:p>
            <a:r>
              <a:rPr lang="da-DK" sz="2000" dirty="0"/>
              <a:t>Førleder- og lederuddannelse</a:t>
            </a:r>
          </a:p>
          <a:p>
            <a:r>
              <a:rPr lang="da-DK" sz="2000" dirty="0"/>
              <a:t>Karriereafklaringskurser</a:t>
            </a:r>
          </a:p>
          <a:p>
            <a:r>
              <a:rPr lang="da-DK" sz="2000" dirty="0"/>
              <a:t>Studieforberedende kurser</a:t>
            </a:r>
          </a:p>
          <a:p>
            <a:pPr marL="0" indent="0">
              <a:buNone/>
            </a:pPr>
            <a:r>
              <a:rPr lang="da-DK" sz="2000" dirty="0"/>
              <a:t>Der bevilges som udgangspunkt ikke støtte til uddannelse i udlandet eller konferencer. Der kan dog i særlige tilfælde dispenseres herfor af parterne bag fonden.</a:t>
            </a:r>
          </a:p>
          <a:p>
            <a:pPr marL="0" indent="0">
              <a:buNone/>
            </a:pPr>
            <a:r>
              <a:rPr lang="da-DK" sz="2000" dirty="0"/>
              <a:t>Der kan ikke søges om støtte til studieture.</a:t>
            </a:r>
          </a:p>
          <a:p>
            <a:endParaRPr lang="da-DK" sz="1100" dirty="0"/>
          </a:p>
        </p:txBody>
      </p:sp>
    </p:spTree>
    <p:extLst>
      <p:ext uri="{BB962C8B-B14F-4D97-AF65-F5344CB8AC3E}">
        <p14:creationId xmlns:p14="http://schemas.microsoft.com/office/powerpoint/2010/main" val="1765875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F98ED85F-DCEE-4B50-802E-71A6E3E12B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el 3">
            <a:extLst>
              <a:ext uri="{FF2B5EF4-FFF2-40B4-BE49-F238E27FC236}">
                <a16:creationId xmlns:a16="http://schemas.microsoft.com/office/drawing/2014/main" xmlns="" id="{160D46D7-F805-4EE0-8CDD-A5E54DF335E4}"/>
              </a:ext>
            </a:extLst>
          </p:cNvPr>
          <p:cNvSpPr>
            <a:spLocks noGrp="1"/>
          </p:cNvSpPr>
          <p:nvPr>
            <p:ph type="title"/>
          </p:nvPr>
        </p:nvSpPr>
        <p:spPr>
          <a:xfrm>
            <a:off x="838200" y="631825"/>
            <a:ext cx="10515600" cy="1098501"/>
          </a:xfrm>
        </p:spPr>
        <p:txBody>
          <a:bodyPr>
            <a:normAutofit/>
          </a:bodyPr>
          <a:lstStyle/>
          <a:p>
            <a:pPr marL="0" indent="0"/>
            <a:r>
              <a:rPr lang="da-DK" sz="3400" dirty="0"/>
              <a:t>Positivliste:</a:t>
            </a:r>
            <a:br>
              <a:rPr lang="da-DK" sz="3400" dirty="0"/>
            </a:br>
            <a:r>
              <a:rPr lang="da-DK" sz="3600" dirty="0"/>
              <a:t>Akademikerne (AC) </a:t>
            </a:r>
            <a:r>
              <a:rPr lang="da-DK" sz="3400" dirty="0"/>
              <a:t> </a:t>
            </a:r>
          </a:p>
        </p:txBody>
      </p:sp>
      <p:sp>
        <p:nvSpPr>
          <p:cNvPr id="3" name="Pladsholder til indhold 2">
            <a:extLst>
              <a:ext uri="{FF2B5EF4-FFF2-40B4-BE49-F238E27FC236}">
                <a16:creationId xmlns:a16="http://schemas.microsoft.com/office/drawing/2014/main" xmlns="" id="{1E36CEF4-44F5-4895-AA79-98112B249FDE}"/>
              </a:ext>
            </a:extLst>
          </p:cNvPr>
          <p:cNvSpPr>
            <a:spLocks noGrp="1"/>
          </p:cNvSpPr>
          <p:nvPr>
            <p:ph idx="1"/>
          </p:nvPr>
        </p:nvSpPr>
        <p:spPr>
          <a:xfrm>
            <a:off x="838200" y="1730325"/>
            <a:ext cx="10515600" cy="4698609"/>
          </a:xfrm>
        </p:spPr>
        <p:txBody>
          <a:bodyPr>
            <a:normAutofit/>
          </a:bodyPr>
          <a:lstStyle/>
          <a:p>
            <a:r>
              <a:rPr lang="da-DK" sz="2000" dirty="0"/>
              <a:t>Akademiker-fondspuljen prioriterer ansøgninger til kompetenceudvikling, når det ansøgte støttebeløb pr. ansøgning ikke overstiger:</a:t>
            </a:r>
          </a:p>
          <a:p>
            <a:r>
              <a:rPr lang="da-DK" sz="2000" dirty="0"/>
              <a:t>50.000 kr. til en master-/kandidatuddannelse eller modul heraf.</a:t>
            </a:r>
          </a:p>
          <a:p>
            <a:r>
              <a:rPr lang="da-DK" sz="2000" dirty="0"/>
              <a:t>30.000 kr. til en diplom-/bacheloruddannelse eller modul heraf.</a:t>
            </a:r>
          </a:p>
          <a:p>
            <a:r>
              <a:rPr lang="da-DK" sz="2000" dirty="0"/>
              <a:t>5.000 kr. pr. kursusdag for kurser uden ECTS-kreditering, maksimalt 25.000 kr. for kurset i alt.</a:t>
            </a:r>
          </a:p>
          <a:p>
            <a:r>
              <a:rPr lang="da-DK" sz="2000" dirty="0"/>
              <a:t>Fondsgruppen prioriterer at give støtte til kurser af mere end tre dages varighed.</a:t>
            </a:r>
          </a:p>
          <a:p>
            <a:r>
              <a:rPr lang="da-DK" sz="2000" dirty="0"/>
              <a:t>Der kan også gives støtte til anden kompetenceudvikling, hvis aktiviteten i øvrigt opfylder betingelserne for støtte, og overenskomstparterne prioriterer det. Du kan derfor godt ansøge om støtte til kompetenceudvikling, der falder uden for ovenstående retningslinjer.</a:t>
            </a:r>
          </a:p>
          <a:p>
            <a:r>
              <a:rPr lang="da-DK" sz="2000" dirty="0"/>
              <a:t>Der kan ikke søges om støtte til kompetenceudvikling som følge af arbejdspladsens anskaffelse af nyt tværgående IT software/hardware.</a:t>
            </a:r>
          </a:p>
          <a:p>
            <a:pPr marL="0" indent="0">
              <a:buNone/>
            </a:pPr>
            <a:endParaRPr lang="da-DK" sz="2000" dirty="0"/>
          </a:p>
          <a:p>
            <a:endParaRPr lang="da-DK" sz="1100" dirty="0"/>
          </a:p>
        </p:txBody>
      </p:sp>
    </p:spTree>
    <p:extLst>
      <p:ext uri="{BB962C8B-B14F-4D97-AF65-F5344CB8AC3E}">
        <p14:creationId xmlns:p14="http://schemas.microsoft.com/office/powerpoint/2010/main" val="8965965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xmlns="" id="{F772A0E6-B693-42F1-81DB-FA8E4E124F39}"/>
              </a:ext>
            </a:extLst>
          </p:cNvPr>
          <p:cNvSpPr>
            <a:spLocks noGrp="1"/>
          </p:cNvSpPr>
          <p:nvPr>
            <p:ph type="title"/>
          </p:nvPr>
        </p:nvSpPr>
        <p:spPr>
          <a:xfrm>
            <a:off x="838200" y="963877"/>
            <a:ext cx="3494362" cy="4930246"/>
          </a:xfrm>
        </p:spPr>
        <p:txBody>
          <a:bodyPr>
            <a:normAutofit/>
          </a:bodyPr>
          <a:lstStyle/>
          <a:p>
            <a:pPr algn="r"/>
            <a:r>
              <a:rPr lang="da-DK" sz="3700" dirty="0">
                <a:solidFill>
                  <a:schemeClr val="accent1"/>
                </a:solidFill>
              </a:rPr>
              <a:t>medfinansiering</a:t>
            </a: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xmlns="" id="{F1756182-31D9-4C6B-BF16-C8ADAF7092A5}"/>
              </a:ext>
            </a:extLst>
          </p:cNvPr>
          <p:cNvSpPr>
            <a:spLocks noGrp="1"/>
          </p:cNvSpPr>
          <p:nvPr>
            <p:ph idx="1"/>
          </p:nvPr>
        </p:nvSpPr>
        <p:spPr>
          <a:xfrm>
            <a:off x="4976031" y="320040"/>
            <a:ext cx="6377769" cy="6217919"/>
          </a:xfrm>
        </p:spPr>
        <p:txBody>
          <a:bodyPr anchor="ctr">
            <a:normAutofit/>
          </a:bodyPr>
          <a:lstStyle/>
          <a:p>
            <a:r>
              <a:rPr lang="da-DK" sz="2000" dirty="0"/>
              <a:t>Arbejdsgiveren skal medfinansiere den konkrete kompetenceudviklingsaktivitet. Medfinansieringen kan være i form af arbejdstid og/eller økonomiske midler fra arbejdsgiver. Overenskomstparterne følger løbende op på, om omfanget af medfinansiering er på et tilfredsstillende niveau.</a:t>
            </a:r>
          </a:p>
          <a:p>
            <a:pPr marL="0" lvl="0" indent="0">
              <a:buNone/>
            </a:pPr>
            <a:endParaRPr lang="da-DK" sz="2000" dirty="0"/>
          </a:p>
          <a:p>
            <a:pPr marL="342900" indent="-342900"/>
            <a:r>
              <a:rPr lang="da-DK" sz="2000" dirty="0"/>
              <a:t>En ansøgning om fondsstøtte skal både godkendes elektronisk i it-systemet af medarbejder (ansøger) og dennes leder. </a:t>
            </a:r>
          </a:p>
          <a:p>
            <a:pPr marL="342900" indent="-342900"/>
            <a:endParaRPr lang="da-DK" sz="2000" dirty="0"/>
          </a:p>
          <a:p>
            <a:pPr marL="342900" indent="-342900"/>
            <a:r>
              <a:rPr lang="da-DK" sz="2000" dirty="0"/>
              <a:t>Når ansøgningen er udfyldt og indsendt af medarbejderen, videresendes den automatisk til lederen. Først efter lederens godkendelse videresendes ansøgningen til Den Statslige Kompetencefond.</a:t>
            </a:r>
          </a:p>
          <a:p>
            <a:pPr marL="0" indent="0">
              <a:buNone/>
            </a:pPr>
            <a:endParaRPr lang="da-DK" sz="2000" dirty="0"/>
          </a:p>
          <a:p>
            <a:pPr marL="342900" indent="-342900"/>
            <a:r>
              <a:rPr lang="da-DK" sz="2000" dirty="0"/>
              <a:t>Fonden tilskriver arbejdspladsen at kompetenceaktiviteten er godkendt/afslag.</a:t>
            </a:r>
          </a:p>
          <a:p>
            <a:endParaRPr lang="da-DK" sz="1700" dirty="0"/>
          </a:p>
        </p:txBody>
      </p:sp>
    </p:spTree>
    <p:extLst>
      <p:ext uri="{BB962C8B-B14F-4D97-AF65-F5344CB8AC3E}">
        <p14:creationId xmlns:p14="http://schemas.microsoft.com/office/powerpoint/2010/main" val="4115041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xmlns=""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xmlns=""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xmlns="" id="{9A4D0176-1C85-45A0-BE5C-9FF1A1B33196}"/>
              </a:ext>
            </a:extLst>
          </p:cNvPr>
          <p:cNvSpPr>
            <a:spLocks noGrp="1"/>
          </p:cNvSpPr>
          <p:nvPr>
            <p:ph type="title"/>
          </p:nvPr>
        </p:nvSpPr>
        <p:spPr>
          <a:xfrm>
            <a:off x="640079" y="2053641"/>
            <a:ext cx="3669161" cy="2760098"/>
          </a:xfrm>
        </p:spPr>
        <p:txBody>
          <a:bodyPr>
            <a:normAutofit/>
          </a:bodyPr>
          <a:lstStyle/>
          <a:p>
            <a:r>
              <a:rPr lang="da-DK" sz="3100" dirty="0">
                <a:solidFill>
                  <a:srgbClr val="FFFFFF"/>
                </a:solidFill>
              </a:rPr>
              <a:t>Hvordan får arbejdspladsen midler fra Kompetencefonden, når medarbejder har været på kursus</a:t>
            </a:r>
          </a:p>
        </p:txBody>
      </p:sp>
      <p:sp>
        <p:nvSpPr>
          <p:cNvPr id="3" name="Pladsholder til indhold 2">
            <a:extLst>
              <a:ext uri="{FF2B5EF4-FFF2-40B4-BE49-F238E27FC236}">
                <a16:creationId xmlns:a16="http://schemas.microsoft.com/office/drawing/2014/main" xmlns="" id="{C117DFA8-2910-46D1-9647-2B4539B95BAC}"/>
              </a:ext>
            </a:extLst>
          </p:cNvPr>
          <p:cNvSpPr>
            <a:spLocks noGrp="1"/>
          </p:cNvSpPr>
          <p:nvPr>
            <p:ph idx="1"/>
          </p:nvPr>
        </p:nvSpPr>
        <p:spPr>
          <a:xfrm>
            <a:off x="6090574" y="239151"/>
            <a:ext cx="5306084" cy="6372664"/>
          </a:xfrm>
        </p:spPr>
        <p:txBody>
          <a:bodyPr anchor="ctr">
            <a:normAutofit/>
          </a:bodyPr>
          <a:lstStyle/>
          <a:p>
            <a:pPr marL="0" indent="0">
              <a:buNone/>
            </a:pPr>
            <a:r>
              <a:rPr lang="da-DK" sz="2000" dirty="0">
                <a:solidFill>
                  <a:srgbClr val="000000"/>
                </a:solidFill>
              </a:rPr>
              <a:t>Midler fra Den Statslige Kompetencefond udbetales til medarbejderens arbejdsplads, når kompetenceudviklingsaktiviteten er gennemført.</a:t>
            </a:r>
          </a:p>
          <a:p>
            <a:pPr marL="0" indent="0">
              <a:buNone/>
            </a:pPr>
            <a:r>
              <a:rPr lang="da-DK" sz="2000" dirty="0">
                <a:solidFill>
                  <a:srgbClr val="000000"/>
                </a:solidFill>
              </a:rPr>
              <a:t>Lederen indtaster på tro og love i it-systemet arbejdspladsens faktiske udgifter til kompetenceudviklingsaktiviteten. Herefter overføres midlerne til arbejdspladsens NemKonto.</a:t>
            </a:r>
          </a:p>
          <a:p>
            <a:pPr marL="0" indent="0">
              <a:buNone/>
            </a:pPr>
            <a:endParaRPr lang="da-DK" sz="2000" dirty="0">
              <a:solidFill>
                <a:srgbClr val="000000"/>
              </a:solidFill>
            </a:endParaRPr>
          </a:p>
          <a:p>
            <a:pPr marL="342900" lvl="0" indent="-342900"/>
            <a:r>
              <a:rPr lang="da-DK" sz="2000" dirty="0">
                <a:solidFill>
                  <a:srgbClr val="000000"/>
                </a:solidFill>
              </a:rPr>
              <a:t>Der kan tidligst ansøges om støtte ni måneder, før kompetenceudviklingsforløbet påbegyndes.</a:t>
            </a:r>
          </a:p>
          <a:p>
            <a:pPr marL="0" lvl="0" indent="0">
              <a:buNone/>
            </a:pPr>
            <a:endParaRPr lang="da-DK" sz="2000" i="1" dirty="0">
              <a:solidFill>
                <a:srgbClr val="000000"/>
              </a:solidFill>
            </a:endParaRPr>
          </a:p>
          <a:p>
            <a:pPr marL="342900" lvl="0" indent="-342900"/>
            <a:r>
              <a:rPr lang="da-DK" sz="2000" dirty="0">
                <a:solidFill>
                  <a:srgbClr val="000000"/>
                </a:solidFill>
              </a:rPr>
              <a:t>Det er muligt at indsende ansøgninger til fonden løbende døgnet rundt og året rundt. Sagsbehandlingstiden forventes at blive 14. dage. Der kan dog være særlige forhold, der betyder, at sagsbehandlingen kan blive forlænget.</a:t>
            </a:r>
          </a:p>
        </p:txBody>
      </p:sp>
    </p:spTree>
    <p:extLst>
      <p:ext uri="{BB962C8B-B14F-4D97-AF65-F5344CB8AC3E}">
        <p14:creationId xmlns:p14="http://schemas.microsoft.com/office/powerpoint/2010/main" val="2169562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xmlns=""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xmlns=""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xmlns="" id="{EBFA79CC-B2F4-4AF4-9D85-6E64281D340B}"/>
              </a:ext>
            </a:extLst>
          </p:cNvPr>
          <p:cNvSpPr>
            <a:spLocks noGrp="1"/>
          </p:cNvSpPr>
          <p:nvPr>
            <p:ph type="title"/>
          </p:nvPr>
        </p:nvSpPr>
        <p:spPr>
          <a:xfrm>
            <a:off x="640079" y="2053641"/>
            <a:ext cx="3669161" cy="2760098"/>
          </a:xfrm>
        </p:spPr>
        <p:txBody>
          <a:bodyPr>
            <a:normAutofit/>
          </a:bodyPr>
          <a:lstStyle/>
          <a:p>
            <a:r>
              <a:rPr lang="da-DK" sz="3700" dirty="0">
                <a:solidFill>
                  <a:srgbClr val="FFFFFF"/>
                </a:solidFill>
              </a:rPr>
              <a:t>Kursusaktiviteten kan udsættes</a:t>
            </a:r>
          </a:p>
        </p:txBody>
      </p:sp>
      <p:sp>
        <p:nvSpPr>
          <p:cNvPr id="3" name="Pladsholder til indhold 2">
            <a:extLst>
              <a:ext uri="{FF2B5EF4-FFF2-40B4-BE49-F238E27FC236}">
                <a16:creationId xmlns:a16="http://schemas.microsoft.com/office/drawing/2014/main" xmlns="" id="{E38FE77A-98DB-42D8-908A-03A5B0386A90}"/>
              </a:ext>
            </a:extLst>
          </p:cNvPr>
          <p:cNvSpPr>
            <a:spLocks noGrp="1"/>
          </p:cNvSpPr>
          <p:nvPr>
            <p:ph idx="1"/>
          </p:nvPr>
        </p:nvSpPr>
        <p:spPr>
          <a:xfrm>
            <a:off x="6090574" y="196948"/>
            <a:ext cx="5306084" cy="6457070"/>
          </a:xfrm>
        </p:spPr>
        <p:txBody>
          <a:bodyPr anchor="ctr">
            <a:normAutofit/>
          </a:bodyPr>
          <a:lstStyle/>
          <a:p>
            <a:pPr marL="342900" lvl="0" indent="-342900"/>
            <a:r>
              <a:rPr lang="da-DK" sz="2000" dirty="0">
                <a:solidFill>
                  <a:srgbClr val="000000"/>
                </a:solidFill>
              </a:rPr>
              <a:t>It-systemet sender en mail til ansøgerens leder, når den angivne slutdato for gennemførelse af aktiviteten, er overskredet.</a:t>
            </a:r>
          </a:p>
          <a:p>
            <a:endParaRPr lang="da-DK" sz="2000" dirty="0">
              <a:solidFill>
                <a:srgbClr val="000000"/>
              </a:solidFill>
            </a:endParaRPr>
          </a:p>
          <a:p>
            <a:pPr marL="342900" lvl="0" indent="-342900"/>
            <a:r>
              <a:rPr lang="da-DK" sz="2000" dirty="0">
                <a:solidFill>
                  <a:srgbClr val="000000"/>
                </a:solidFill>
              </a:rPr>
              <a:t>Hvis aktiviteten ikke er gennemført, eksempelvis fordi udbyderen af aktiviteten har udsat den, kan slutdatoen ændres til senest et år efter den først angivne slutdato.</a:t>
            </a:r>
          </a:p>
          <a:p>
            <a:pPr marL="342900" lvl="0" indent="-342900"/>
            <a:endParaRPr lang="da-DK" sz="2000" i="1" dirty="0">
              <a:solidFill>
                <a:srgbClr val="000000"/>
              </a:solidFill>
            </a:endParaRPr>
          </a:p>
          <a:p>
            <a:pPr marL="342900" lvl="0" indent="-342900"/>
            <a:r>
              <a:rPr lang="da-DK" sz="2000" dirty="0">
                <a:solidFill>
                  <a:srgbClr val="000000"/>
                </a:solidFill>
              </a:rPr>
              <a:t>Fonden er som tidligere nævnt opdelt i tremåneders-perioder, hvor der er afsat økonomiske midler. Ikke forbrugte midler overflyttes til næste tremåneders-periode.</a:t>
            </a:r>
          </a:p>
          <a:p>
            <a:pPr marL="342900" lvl="0" indent="-342900"/>
            <a:endParaRPr lang="da-DK" sz="2000" dirty="0">
              <a:solidFill>
                <a:srgbClr val="000000"/>
              </a:solidFill>
            </a:endParaRPr>
          </a:p>
          <a:p>
            <a:pPr marL="342900" lvl="0" indent="-342900"/>
            <a:r>
              <a:rPr lang="da-DK" sz="2000" dirty="0"/>
              <a:t>Gives der afslag på grundlag af manglende midler i fonden, bliver der en mulighed for at få en nem mulighed for at forny ansøgningen til næste ansøgningsrunde</a:t>
            </a:r>
          </a:p>
          <a:p>
            <a:pPr marL="0" indent="0">
              <a:buNone/>
            </a:pPr>
            <a:endParaRPr lang="da-DK" sz="1500" dirty="0">
              <a:solidFill>
                <a:srgbClr val="000000"/>
              </a:solidFill>
            </a:endParaRPr>
          </a:p>
        </p:txBody>
      </p:sp>
    </p:spTree>
    <p:extLst>
      <p:ext uri="{BB962C8B-B14F-4D97-AF65-F5344CB8AC3E}">
        <p14:creationId xmlns:p14="http://schemas.microsoft.com/office/powerpoint/2010/main" val="959921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20EFCA8D-0DF6-4D8B-A142-A15EA7A8F86F}"/>
              </a:ext>
            </a:extLst>
          </p:cNvPr>
          <p:cNvSpPr>
            <a:spLocks noGrp="1"/>
          </p:cNvSpPr>
          <p:nvPr>
            <p:ph type="title"/>
          </p:nvPr>
        </p:nvSpPr>
        <p:spPr/>
        <p:txBody>
          <a:bodyPr/>
          <a:lstStyle/>
          <a:p>
            <a:r>
              <a:rPr lang="da-DK" dirty="0"/>
              <a:t>Hvor kan jeg få flere informationen</a:t>
            </a:r>
          </a:p>
        </p:txBody>
      </p:sp>
      <p:sp>
        <p:nvSpPr>
          <p:cNvPr id="3" name="Pladsholder til indhold 2">
            <a:extLst>
              <a:ext uri="{FF2B5EF4-FFF2-40B4-BE49-F238E27FC236}">
                <a16:creationId xmlns:a16="http://schemas.microsoft.com/office/drawing/2014/main" xmlns="" id="{A832F699-F3F9-45E9-9850-DEFAEB3D94B8}"/>
              </a:ext>
            </a:extLst>
          </p:cNvPr>
          <p:cNvSpPr>
            <a:spLocks noGrp="1"/>
          </p:cNvSpPr>
          <p:nvPr>
            <p:ph idx="1"/>
          </p:nvPr>
        </p:nvSpPr>
        <p:spPr/>
        <p:txBody>
          <a:bodyPr>
            <a:normAutofit lnSpcReduction="10000"/>
          </a:bodyPr>
          <a:lstStyle/>
          <a:p>
            <a:pPr marL="342900" indent="-342900"/>
            <a:r>
              <a:rPr lang="da-DK" dirty="0"/>
              <a:t>Møder i fondsgruppen afholdes i starten af en tremåneders periode. Her drøftes den afsluttede tremåneders periode, og om der er ansøgninger der skal drøftes på fondsmødet.</a:t>
            </a:r>
          </a:p>
          <a:p>
            <a:pPr marL="342900" indent="-342900"/>
            <a:endParaRPr lang="da-DK" dirty="0"/>
          </a:p>
          <a:p>
            <a:pPr marL="342900" indent="-342900"/>
            <a:r>
              <a:rPr lang="da-DK" dirty="0"/>
              <a:t>Der findes en FAQ om Den Statslige Kompetencefond på </a:t>
            </a:r>
            <a:r>
              <a:rPr lang="da-DK" dirty="0">
                <a:hlinkClick r:id="rId2"/>
              </a:rPr>
              <a:t>https://kompetenceudvikling.dk/FAQ-Den-Statslige-Kompetencefond</a:t>
            </a:r>
            <a:endParaRPr lang="da-DK" dirty="0"/>
          </a:p>
          <a:p>
            <a:pPr marL="0" indent="0">
              <a:buNone/>
            </a:pPr>
            <a:endParaRPr lang="da-DK" dirty="0"/>
          </a:p>
          <a:p>
            <a:pPr marL="342900" indent="-342900"/>
            <a:endParaRPr lang="da-DK" dirty="0"/>
          </a:p>
          <a:p>
            <a:pPr marL="342900" lvl="0" indent="-342900"/>
            <a:r>
              <a:rPr lang="da-DK" dirty="0"/>
              <a:t>Der kan søges fra 4. september 2019 via et digitalt ansøgningsskema på hjemmesiden </a:t>
            </a:r>
            <a:r>
              <a:rPr lang="da-DK" dirty="0">
                <a:hlinkClick r:id="rId3"/>
              </a:rPr>
              <a:t>www.denstatsligekompetencefond.dk</a:t>
            </a:r>
            <a:endParaRPr lang="da-DK" dirty="0"/>
          </a:p>
          <a:p>
            <a:endParaRPr lang="da-DK" dirty="0"/>
          </a:p>
        </p:txBody>
      </p:sp>
    </p:spTree>
    <p:extLst>
      <p:ext uri="{BB962C8B-B14F-4D97-AF65-F5344CB8AC3E}">
        <p14:creationId xmlns:p14="http://schemas.microsoft.com/office/powerpoint/2010/main" val="1642456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xmlns="" id="{84B05864-DDDC-425A-960D-78809AC2206B}"/>
              </a:ext>
            </a:extLst>
          </p:cNvPr>
          <p:cNvSpPr>
            <a:spLocks noGrp="1"/>
          </p:cNvSpPr>
          <p:nvPr>
            <p:ph type="title"/>
          </p:nvPr>
        </p:nvSpPr>
        <p:spPr>
          <a:xfrm>
            <a:off x="838200" y="963877"/>
            <a:ext cx="3494362" cy="4930246"/>
          </a:xfrm>
        </p:spPr>
        <p:txBody>
          <a:bodyPr>
            <a:normAutofit/>
          </a:bodyPr>
          <a:lstStyle/>
          <a:p>
            <a:pPr algn="r"/>
            <a:r>
              <a:rPr lang="da-DK" sz="3400" dirty="0">
                <a:solidFill>
                  <a:schemeClr val="accent1"/>
                </a:solidFill>
              </a:rPr>
              <a:t>Hvordan får vi de ansatte I Folkekirken i gang med at søge Den Statslige Kompetencefond.</a:t>
            </a:r>
            <a:br>
              <a:rPr lang="da-DK" sz="3400" dirty="0">
                <a:solidFill>
                  <a:schemeClr val="accent1"/>
                </a:solidFill>
              </a:rPr>
            </a:br>
            <a:endParaRPr lang="da-DK" sz="3400" dirty="0">
              <a:solidFill>
                <a:schemeClr val="accent1"/>
              </a:solidFill>
            </a:endParaRP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xmlns="" id="{D036B70D-AD6F-4D45-A933-ED4CED2AF0DC}"/>
              </a:ext>
            </a:extLst>
          </p:cNvPr>
          <p:cNvSpPr>
            <a:spLocks noGrp="1"/>
          </p:cNvSpPr>
          <p:nvPr>
            <p:ph idx="1"/>
          </p:nvPr>
        </p:nvSpPr>
        <p:spPr>
          <a:xfrm>
            <a:off x="4976031" y="963877"/>
            <a:ext cx="6377769" cy="4930246"/>
          </a:xfrm>
        </p:spPr>
        <p:txBody>
          <a:bodyPr anchor="ctr">
            <a:normAutofit/>
          </a:bodyPr>
          <a:lstStyle/>
          <a:p>
            <a:pPr marL="0" indent="0">
              <a:buNone/>
            </a:pPr>
            <a:endParaRPr lang="da-DK" sz="2400" dirty="0"/>
          </a:p>
          <a:p>
            <a:pPr marL="342900" indent="-342900">
              <a:buFont typeface="Wingdings" panose="05000000000000000000" pitchFamily="2" charset="2"/>
              <a:buChar char="Ø"/>
            </a:pPr>
            <a:r>
              <a:rPr lang="da-DK" sz="2400" dirty="0"/>
              <a:t>Hvordan tænker i, at vi kan få budskabet ud til Leder og medarbejder om Den Statslige Kompetencefond?</a:t>
            </a:r>
          </a:p>
          <a:p>
            <a:pPr marL="342900" indent="-342900">
              <a:buFont typeface="Wingdings" panose="05000000000000000000" pitchFamily="2" charset="2"/>
              <a:buChar char="Ø"/>
            </a:pPr>
            <a:r>
              <a:rPr lang="da-DK" sz="2400" dirty="0"/>
              <a:t>Vi har i Kirkeministeriets kompetencefond været gode til at få ansatte i gang med kompetenceudvikling, hvordan kan vi fastholde den udvikling?</a:t>
            </a:r>
          </a:p>
          <a:p>
            <a:pPr marL="342900" indent="-342900">
              <a:buFont typeface="Wingdings" panose="05000000000000000000" pitchFamily="2" charset="2"/>
              <a:buChar char="Ø"/>
            </a:pPr>
            <a:r>
              <a:rPr lang="da-DK" sz="2400" dirty="0"/>
              <a:t>Er der særlige områder hvor vi skal sætte ind i forhold til ønsker i Folkekirken?</a:t>
            </a:r>
          </a:p>
          <a:p>
            <a:pPr marL="0" indent="0">
              <a:buNone/>
            </a:pPr>
            <a:endParaRPr lang="da-DK" sz="2400" dirty="0"/>
          </a:p>
        </p:txBody>
      </p:sp>
    </p:spTree>
    <p:extLst>
      <p:ext uri="{BB962C8B-B14F-4D97-AF65-F5344CB8AC3E}">
        <p14:creationId xmlns:p14="http://schemas.microsoft.com/office/powerpoint/2010/main" val="3914107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xmlns="" id="{25168E7B-6D42-4B3A-B7A1-17D4C49EC9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Picture 18">
            <a:extLst>
              <a:ext uri="{FF2B5EF4-FFF2-40B4-BE49-F238E27FC236}">
                <a16:creationId xmlns:a16="http://schemas.microsoft.com/office/drawing/2014/main" xmlns="" id="{98A030C2-9F23-4593-9F99-7B73C232A4C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el 3">
            <a:extLst>
              <a:ext uri="{FF2B5EF4-FFF2-40B4-BE49-F238E27FC236}">
                <a16:creationId xmlns:a16="http://schemas.microsoft.com/office/drawing/2014/main" xmlns="" id="{74E8F180-0C02-4A24-966F-390F78488031}"/>
              </a:ext>
            </a:extLst>
          </p:cNvPr>
          <p:cNvSpPr>
            <a:spLocks noGrp="1"/>
          </p:cNvSpPr>
          <p:nvPr>
            <p:ph type="title"/>
          </p:nvPr>
        </p:nvSpPr>
        <p:spPr>
          <a:xfrm>
            <a:off x="2726432" y="1741337"/>
            <a:ext cx="6739136" cy="2387918"/>
          </a:xfrm>
        </p:spPr>
        <p:txBody>
          <a:bodyPr vert="horz" lIns="91440" tIns="45720" rIns="91440" bIns="45720" rtlCol="0" anchor="b">
            <a:normAutofit fontScale="90000"/>
          </a:bodyPr>
          <a:lstStyle/>
          <a:p>
            <a:pPr algn="ct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Den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Statslige Kompetencefond er starter op den 4. September 2019</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
            </a:r>
            <a:br>
              <a:rPr lang="en-US" sz="4100" kern="1200" dirty="0">
                <a:solidFill>
                  <a:srgbClr val="FFFFFF"/>
                </a:solidFill>
                <a:latin typeface="+mj-lt"/>
                <a:ea typeface="+mj-ea"/>
                <a:cs typeface="+mj-cs"/>
              </a:rPr>
            </a:br>
            <a:r>
              <a:rPr lang="en-US" sz="4100" dirty="0">
                <a:solidFill>
                  <a:srgbClr val="FFFFFF"/>
                </a:solidFill>
              </a:rPr>
              <a:t>A</a:t>
            </a:r>
            <a:r>
              <a:rPr lang="en-US" sz="4100" kern="1200" dirty="0">
                <a:solidFill>
                  <a:srgbClr val="FFFFFF"/>
                </a:solidFill>
                <a:latin typeface="+mj-lt"/>
                <a:ea typeface="+mj-ea"/>
                <a:cs typeface="+mj-cs"/>
              </a:rPr>
              <a:t>lle ansatte I Folkekirken kan søge midler I Den Statslige Kompetencefond. </a:t>
            </a:r>
            <a:br>
              <a:rPr lang="en-US" sz="4100" kern="1200" dirty="0">
                <a:solidFill>
                  <a:srgbClr val="FFFFFF"/>
                </a:solidFill>
                <a:latin typeface="+mj-lt"/>
                <a:ea typeface="+mj-ea"/>
                <a:cs typeface="+mj-cs"/>
              </a:rPr>
            </a:br>
            <a:r>
              <a:rPr lang="en-US" sz="4100" kern="1200" dirty="0">
                <a:solidFill>
                  <a:srgbClr val="FFFFFF"/>
                </a:solidFill>
                <a:latin typeface="+mj-lt"/>
                <a:ea typeface="+mj-ea"/>
                <a:cs typeface="+mj-cs"/>
              </a:rPr>
              <a:t>Der er ingen begrænsning og tidsperioder hvor fonden er åben</a:t>
            </a:r>
            <a:br>
              <a:rPr lang="en-US" sz="4100" kern="1200" dirty="0">
                <a:solidFill>
                  <a:srgbClr val="FFFFFF"/>
                </a:solidFill>
                <a:latin typeface="+mj-lt"/>
                <a:ea typeface="+mj-ea"/>
                <a:cs typeface="+mj-cs"/>
              </a:rPr>
            </a:br>
            <a:endParaRPr lang="en-US" sz="4100" kern="1200" dirty="0">
              <a:solidFill>
                <a:srgbClr val="FFFFFF"/>
              </a:solidFill>
              <a:latin typeface="+mj-lt"/>
              <a:ea typeface="+mj-ea"/>
              <a:cs typeface="+mj-cs"/>
            </a:endParaRPr>
          </a:p>
        </p:txBody>
      </p:sp>
    </p:spTree>
    <p:extLst>
      <p:ext uri="{BB962C8B-B14F-4D97-AF65-F5344CB8AC3E}">
        <p14:creationId xmlns:p14="http://schemas.microsoft.com/office/powerpoint/2010/main" val="2269286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14">
            <a:extLst>
              <a:ext uri="{FF2B5EF4-FFF2-40B4-BE49-F238E27FC236}">
                <a16:creationId xmlns:a16="http://schemas.microsoft.com/office/drawing/2014/main" xmlns=""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16">
            <a:extLst>
              <a:ext uri="{FF2B5EF4-FFF2-40B4-BE49-F238E27FC236}">
                <a16:creationId xmlns:a16="http://schemas.microsoft.com/office/drawing/2014/main" xmlns=""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Picture 18">
            <a:extLst>
              <a:ext uri="{FF2B5EF4-FFF2-40B4-BE49-F238E27FC236}">
                <a16:creationId xmlns:a16="http://schemas.microsoft.com/office/drawing/2014/main" xmlns=""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xmlns="" id="{8AC1D394-4EA4-40DC-8375-F1C85A04D3A5}"/>
              </a:ext>
            </a:extLst>
          </p:cNvPr>
          <p:cNvSpPr>
            <a:spLocks noGrp="1"/>
          </p:cNvSpPr>
          <p:nvPr>
            <p:ph type="title"/>
          </p:nvPr>
        </p:nvSpPr>
        <p:spPr>
          <a:xfrm>
            <a:off x="640079" y="2053641"/>
            <a:ext cx="3669161" cy="2760098"/>
          </a:xfrm>
        </p:spPr>
        <p:txBody>
          <a:bodyPr>
            <a:normAutofit/>
          </a:bodyPr>
          <a:lstStyle/>
          <a:p>
            <a:r>
              <a:rPr lang="da-DK" dirty="0">
                <a:solidFill>
                  <a:srgbClr val="FFFFFF"/>
                </a:solidFill>
              </a:rPr>
              <a:t>Fordeling af økonomiske midler</a:t>
            </a:r>
          </a:p>
        </p:txBody>
      </p:sp>
      <p:sp>
        <p:nvSpPr>
          <p:cNvPr id="3" name="Pladsholder til indhold 2">
            <a:extLst>
              <a:ext uri="{FF2B5EF4-FFF2-40B4-BE49-F238E27FC236}">
                <a16:creationId xmlns:a16="http://schemas.microsoft.com/office/drawing/2014/main" xmlns="" id="{14F647F8-6B71-4C60-8A06-802C5ADD2015}"/>
              </a:ext>
            </a:extLst>
          </p:cNvPr>
          <p:cNvSpPr>
            <a:spLocks noGrp="1"/>
          </p:cNvSpPr>
          <p:nvPr>
            <p:ph idx="1"/>
          </p:nvPr>
        </p:nvSpPr>
        <p:spPr>
          <a:xfrm>
            <a:off x="6090574" y="267287"/>
            <a:ext cx="5306084" cy="6344528"/>
          </a:xfrm>
        </p:spPr>
        <p:txBody>
          <a:bodyPr anchor="ctr">
            <a:normAutofit fontScale="92500"/>
          </a:bodyPr>
          <a:lstStyle/>
          <a:p>
            <a:pPr marL="342900" indent="-342900"/>
            <a:r>
              <a:rPr lang="da-DK" sz="2000" dirty="0">
                <a:solidFill>
                  <a:srgbClr val="000000"/>
                </a:solidFill>
              </a:rPr>
              <a:t>Den Statslige Kompetencefond er etableret som led i overenskomstforhandlingerne 2018.</a:t>
            </a:r>
          </a:p>
          <a:p>
            <a:pPr marL="0" indent="0">
              <a:buNone/>
            </a:pPr>
            <a:endParaRPr lang="da-DK" sz="2000" dirty="0">
              <a:solidFill>
                <a:srgbClr val="000000"/>
              </a:solidFill>
            </a:endParaRPr>
          </a:p>
          <a:p>
            <a:pPr marL="342900" indent="-342900"/>
            <a:r>
              <a:rPr lang="da-DK" sz="2000" dirty="0">
                <a:solidFill>
                  <a:srgbClr val="000000"/>
                </a:solidFill>
              </a:rPr>
              <a:t>I overenskomsten for 2018-2021 er der afsat 172,3 mio.kr. Som fordeles til centralorganisationerne efter lønsum. </a:t>
            </a:r>
          </a:p>
          <a:p>
            <a:pPr marL="342900" indent="-342900"/>
            <a:r>
              <a:rPr lang="da-DK" sz="2000" dirty="0">
                <a:solidFill>
                  <a:srgbClr val="000000"/>
                </a:solidFill>
              </a:rPr>
              <a:t>Der er oprettet en central styregruppe og 4 fondsgrupper. </a:t>
            </a:r>
            <a:r>
              <a:rPr lang="da-DK" sz="2000" dirty="0"/>
              <a:t>Møder i fondsgruppen afholdes i starten af en tremåneders periode. Her drøftes den afsluttede tremåneders periode, og om der er ansøgninger der skal drøftes på fondsmødet.</a:t>
            </a:r>
          </a:p>
          <a:p>
            <a:pPr marL="342900" indent="-342900"/>
            <a:r>
              <a:rPr lang="da-DK" sz="2000" dirty="0">
                <a:solidFill>
                  <a:srgbClr val="000000"/>
                </a:solidFill>
              </a:rPr>
              <a:t>Inden for OAO’s fondsområde er det besluttet at foretage en underopdeling i to kar efter årsværk</a:t>
            </a:r>
          </a:p>
          <a:p>
            <a:pPr marL="342900" indent="-342900"/>
            <a:r>
              <a:rPr lang="da-DK" sz="2000" dirty="0">
                <a:solidFill>
                  <a:srgbClr val="000000"/>
                </a:solidFill>
              </a:rPr>
              <a:t>OAO øvrige 18,2 mio. kr. (3F, Dansk Metal, TL, Kirketjenerforeningen, FAKK m.fl.) </a:t>
            </a:r>
          </a:p>
          <a:p>
            <a:pPr marL="342900" indent="-342900"/>
            <a:r>
              <a:rPr lang="da-DK" sz="2000" dirty="0">
                <a:solidFill>
                  <a:srgbClr val="000000"/>
                </a:solidFill>
              </a:rPr>
              <a:t>HK 19,3 mio.kr.</a:t>
            </a:r>
          </a:p>
          <a:p>
            <a:pPr marL="342900" indent="-342900"/>
            <a:r>
              <a:rPr lang="da-DK" sz="2000" dirty="0">
                <a:solidFill>
                  <a:srgbClr val="000000"/>
                </a:solidFill>
              </a:rPr>
              <a:t>CO 10 22.7 mio. kr.</a:t>
            </a:r>
          </a:p>
          <a:p>
            <a:pPr marL="342900" indent="-342900"/>
            <a:r>
              <a:rPr lang="da-DK" sz="2000" dirty="0">
                <a:solidFill>
                  <a:srgbClr val="000000"/>
                </a:solidFill>
              </a:rPr>
              <a:t>LC 27,8 mio.kr.</a:t>
            </a:r>
          </a:p>
          <a:p>
            <a:pPr marL="342900" indent="-342900"/>
            <a:r>
              <a:rPr lang="da-DK" sz="2000" dirty="0">
                <a:solidFill>
                  <a:srgbClr val="000000"/>
                </a:solidFill>
              </a:rPr>
              <a:t>Akademikerne 84,3 mio.kr.</a:t>
            </a:r>
          </a:p>
          <a:p>
            <a:endParaRPr lang="da-DK" sz="1700" dirty="0">
              <a:solidFill>
                <a:srgbClr val="000000"/>
              </a:solidFill>
            </a:endParaRPr>
          </a:p>
        </p:txBody>
      </p:sp>
    </p:spTree>
    <p:extLst>
      <p:ext uri="{BB962C8B-B14F-4D97-AF65-F5344CB8AC3E}">
        <p14:creationId xmlns:p14="http://schemas.microsoft.com/office/powerpoint/2010/main" val="965628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xmlns=""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xmlns=""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xmlns="" id="{D680FC9B-A312-4982-BCBD-B8E30BCB0C69}"/>
              </a:ext>
            </a:extLst>
          </p:cNvPr>
          <p:cNvSpPr>
            <a:spLocks noGrp="1"/>
          </p:cNvSpPr>
          <p:nvPr>
            <p:ph type="title"/>
          </p:nvPr>
        </p:nvSpPr>
        <p:spPr>
          <a:xfrm>
            <a:off x="640079" y="2053641"/>
            <a:ext cx="3669161" cy="2760098"/>
          </a:xfrm>
        </p:spPr>
        <p:txBody>
          <a:bodyPr>
            <a:normAutofit/>
          </a:bodyPr>
          <a:lstStyle/>
          <a:p>
            <a:r>
              <a:rPr lang="da-DK" dirty="0">
                <a:solidFill>
                  <a:srgbClr val="FFFFFF"/>
                </a:solidFill>
              </a:rPr>
              <a:t>Formål og aftaler</a:t>
            </a:r>
          </a:p>
        </p:txBody>
      </p:sp>
      <p:sp>
        <p:nvSpPr>
          <p:cNvPr id="3" name="Pladsholder til indhold 2">
            <a:extLst>
              <a:ext uri="{FF2B5EF4-FFF2-40B4-BE49-F238E27FC236}">
                <a16:creationId xmlns:a16="http://schemas.microsoft.com/office/drawing/2014/main" xmlns="" id="{E58AE066-E7C5-4424-AFD2-5183E67712EF}"/>
              </a:ext>
            </a:extLst>
          </p:cNvPr>
          <p:cNvSpPr>
            <a:spLocks noGrp="1"/>
          </p:cNvSpPr>
          <p:nvPr>
            <p:ph idx="1"/>
          </p:nvPr>
        </p:nvSpPr>
        <p:spPr>
          <a:xfrm>
            <a:off x="6090574" y="801866"/>
            <a:ext cx="5306084" cy="5230634"/>
          </a:xfrm>
        </p:spPr>
        <p:txBody>
          <a:bodyPr anchor="ctr">
            <a:normAutofit fontScale="92500" lnSpcReduction="10000"/>
          </a:bodyPr>
          <a:lstStyle/>
          <a:p>
            <a:pPr marL="342900" indent="-342900"/>
            <a:r>
              <a:rPr lang="da-DK" sz="2200" dirty="0">
                <a:solidFill>
                  <a:srgbClr val="000000"/>
                </a:solidFill>
              </a:rPr>
              <a:t>Fondens formål er at støtte statslige arbejdspladsers indsats for kompetenceudvikling og medarbejdernes udviklingsmuligheder på arbejdsmarkedet.</a:t>
            </a:r>
          </a:p>
          <a:p>
            <a:pPr marL="342900" indent="-342900"/>
            <a:endParaRPr lang="da-DK" sz="2200" dirty="0">
              <a:solidFill>
                <a:srgbClr val="000000"/>
              </a:solidFill>
            </a:endParaRPr>
          </a:p>
          <a:p>
            <a:pPr marL="342900" indent="-342900"/>
            <a:r>
              <a:rPr lang="da-DK" sz="2200" dirty="0">
                <a:solidFill>
                  <a:srgbClr val="000000"/>
                </a:solidFill>
              </a:rPr>
              <a:t>Midlerne fra fonden er et supplement til de økonomiske midler, der allerede anvendes af statens arbejdspladser til kompetenceudvikling.</a:t>
            </a:r>
          </a:p>
          <a:p>
            <a:pPr marL="342900" indent="-342900"/>
            <a:endParaRPr lang="da-DK" sz="1900" dirty="0">
              <a:solidFill>
                <a:srgbClr val="000000"/>
              </a:solidFill>
            </a:endParaRPr>
          </a:p>
          <a:p>
            <a:pPr marL="342900" indent="-342900"/>
            <a:r>
              <a:rPr lang="da-DK" sz="2200" dirty="0"/>
              <a:t>Fondsgrupperne vil således ikke bevilge støtte til dækning af vikarudgifter og heller ikke til dækning af udgifter til kompetenceudviklingsaktiviteter, som arbejdspladsen lovgivningsmæssigt er forpligtet til at tilbyde medarbejderen, er grundlæggende for medarbejderens opgavevaretagelse eller rutinemæssigt tilbydes medarbejdere på arbejdspladsen.</a:t>
            </a:r>
            <a:endParaRPr lang="da-DK" sz="2200" dirty="0">
              <a:solidFill>
                <a:srgbClr val="000000"/>
              </a:solidFill>
            </a:endParaRPr>
          </a:p>
          <a:p>
            <a:endParaRPr lang="da-DK" sz="1900" dirty="0">
              <a:solidFill>
                <a:srgbClr val="000000"/>
              </a:solidFill>
            </a:endParaRPr>
          </a:p>
        </p:txBody>
      </p:sp>
    </p:spTree>
    <p:extLst>
      <p:ext uri="{BB962C8B-B14F-4D97-AF65-F5344CB8AC3E}">
        <p14:creationId xmlns:p14="http://schemas.microsoft.com/office/powerpoint/2010/main" val="512973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xmlns="" id="{EC73987E-38EB-4F13-B987-D8ADFD9F1DFA}"/>
              </a:ext>
            </a:extLst>
          </p:cNvPr>
          <p:cNvSpPr>
            <a:spLocks noGrp="1"/>
          </p:cNvSpPr>
          <p:nvPr>
            <p:ph type="title"/>
          </p:nvPr>
        </p:nvSpPr>
        <p:spPr>
          <a:xfrm>
            <a:off x="838200" y="963877"/>
            <a:ext cx="3494362" cy="4930246"/>
          </a:xfrm>
        </p:spPr>
        <p:txBody>
          <a:bodyPr>
            <a:normAutofit/>
          </a:bodyPr>
          <a:lstStyle/>
          <a:p>
            <a:pPr algn="r"/>
            <a:r>
              <a:rPr lang="da-DK" sz="3200" dirty="0">
                <a:solidFill>
                  <a:schemeClr val="accent1"/>
                </a:solidFill>
              </a:rPr>
              <a:t>Hvad støtter Den Statslige Kompetencefond</a:t>
            </a:r>
          </a:p>
        </p:txBody>
      </p:sp>
      <p:cxnSp>
        <p:nvCxnSpPr>
          <p:cNvPr id="15" name="Straight Connector 14">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xmlns="" id="{D5069C32-77A9-497F-A972-AFDA2CD9806D}"/>
              </a:ext>
            </a:extLst>
          </p:cNvPr>
          <p:cNvSpPr>
            <a:spLocks noGrp="1"/>
          </p:cNvSpPr>
          <p:nvPr>
            <p:ph idx="1"/>
          </p:nvPr>
        </p:nvSpPr>
        <p:spPr>
          <a:xfrm>
            <a:off x="4849198" y="422032"/>
            <a:ext cx="6863187" cy="5992836"/>
          </a:xfrm>
        </p:spPr>
        <p:txBody>
          <a:bodyPr anchor="ctr">
            <a:normAutofit/>
          </a:bodyPr>
          <a:lstStyle/>
          <a:p>
            <a:pPr marL="0" indent="0">
              <a:buNone/>
            </a:pPr>
            <a:r>
              <a:rPr lang="da-DK" sz="2400" dirty="0"/>
              <a:t>Der gives støtte til individuel kompetencegivende kompetenceudvikling.</a:t>
            </a:r>
          </a:p>
          <a:p>
            <a:pPr marL="0" indent="0">
              <a:buNone/>
            </a:pPr>
            <a:endParaRPr lang="da-DK" sz="2000" dirty="0"/>
          </a:p>
          <a:p>
            <a:pPr>
              <a:buFont typeface="Wingdings" panose="05000000000000000000" pitchFamily="2" charset="2"/>
              <a:buChar char="Ø"/>
            </a:pPr>
            <a:endParaRPr lang="da-DK" sz="2000" dirty="0"/>
          </a:p>
          <a:p>
            <a:pPr>
              <a:buFont typeface="Wingdings" panose="05000000000000000000" pitchFamily="2" charset="2"/>
              <a:buChar char="Ø"/>
            </a:pPr>
            <a:r>
              <a:rPr lang="da-DK" sz="2000" dirty="0"/>
              <a:t>Uddannelses- og kursusgebyr: Udgifter til deltagelse i kompetencegivende aktiviteter. Beløbet er ekskl. moms.</a:t>
            </a:r>
          </a:p>
          <a:p>
            <a:pPr>
              <a:buFont typeface="Wingdings" panose="05000000000000000000" pitchFamily="2" charset="2"/>
              <a:buChar char="Ø"/>
            </a:pPr>
            <a:r>
              <a:rPr lang="da-DK" sz="2000" dirty="0"/>
              <a:t>Materialer: Undervisningsmateriale såsom faglitteratur mv., som er nødvendig for deltagelse i aktiviteten. Fonden dækker som udgangspunkt ikke udgifter til tablets, computere mv., som har varig værdi.</a:t>
            </a:r>
          </a:p>
          <a:p>
            <a:pPr>
              <a:buFont typeface="Wingdings" panose="05000000000000000000" pitchFamily="2" charset="2"/>
              <a:buChar char="Ø"/>
            </a:pPr>
            <a:r>
              <a:rPr lang="da-DK" sz="2000" dirty="0"/>
              <a:t>Transport: Udgifter til transport i forbindelse med deltagelse i fx kursus støttes efter statens regler for kilometergodtgørelse.</a:t>
            </a:r>
          </a:p>
          <a:p>
            <a:pPr>
              <a:buFont typeface="Wingdings" panose="05000000000000000000" pitchFamily="2" charset="2"/>
              <a:buChar char="Ø"/>
            </a:pPr>
            <a:r>
              <a:rPr lang="da-DK" sz="2000" dirty="0"/>
              <a:t>Ophold: Hvis deltagelse i en ansøgte kompetencegivende aktivitet kræver overnatning, så kan der også ansøges om støtte til opholdet.</a:t>
            </a:r>
          </a:p>
          <a:p>
            <a:pPr marL="342900" indent="-342900">
              <a:buFont typeface="Wingdings" panose="05000000000000000000" pitchFamily="2" charset="2"/>
              <a:buChar char="Ø"/>
            </a:pPr>
            <a:endParaRPr lang="da-DK" sz="1700" dirty="0"/>
          </a:p>
          <a:p>
            <a:pPr marL="0" lvl="0" indent="0">
              <a:buNone/>
            </a:pPr>
            <a:r>
              <a:rPr lang="da-DK" sz="1700" dirty="0"/>
              <a:t>     </a:t>
            </a:r>
          </a:p>
        </p:txBody>
      </p:sp>
    </p:spTree>
    <p:extLst>
      <p:ext uri="{BB962C8B-B14F-4D97-AF65-F5344CB8AC3E}">
        <p14:creationId xmlns:p14="http://schemas.microsoft.com/office/powerpoint/2010/main" val="1277087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xmlns="" id="{EC73987E-38EB-4F13-B987-D8ADFD9F1DFA}"/>
              </a:ext>
            </a:extLst>
          </p:cNvPr>
          <p:cNvSpPr>
            <a:spLocks noGrp="1"/>
          </p:cNvSpPr>
          <p:nvPr>
            <p:ph type="title"/>
          </p:nvPr>
        </p:nvSpPr>
        <p:spPr>
          <a:xfrm>
            <a:off x="838200" y="963877"/>
            <a:ext cx="3494362" cy="4930246"/>
          </a:xfrm>
        </p:spPr>
        <p:txBody>
          <a:bodyPr>
            <a:normAutofit/>
          </a:bodyPr>
          <a:lstStyle/>
          <a:p>
            <a:pPr algn="r"/>
            <a:r>
              <a:rPr lang="da-DK" sz="3200" dirty="0">
                <a:solidFill>
                  <a:schemeClr val="accent1"/>
                </a:solidFill>
              </a:rPr>
              <a:t>Hvad støtter Den Statslige Kompetencefond</a:t>
            </a:r>
          </a:p>
        </p:txBody>
      </p:sp>
      <p:cxnSp>
        <p:nvCxnSpPr>
          <p:cNvPr id="15" name="Straight Connector 14">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xmlns="" id="{D5069C32-77A9-497F-A972-AFDA2CD9806D}"/>
              </a:ext>
            </a:extLst>
          </p:cNvPr>
          <p:cNvSpPr>
            <a:spLocks noGrp="1"/>
          </p:cNvSpPr>
          <p:nvPr>
            <p:ph idx="1"/>
          </p:nvPr>
        </p:nvSpPr>
        <p:spPr>
          <a:xfrm>
            <a:off x="4849198" y="422032"/>
            <a:ext cx="6863187" cy="5992836"/>
          </a:xfrm>
        </p:spPr>
        <p:txBody>
          <a:bodyPr anchor="ctr">
            <a:normAutofit/>
          </a:bodyPr>
          <a:lstStyle/>
          <a:p>
            <a:r>
              <a:rPr lang="da-DK" sz="2400" dirty="0"/>
              <a:t>Modtager medarbejderen støtte til uddannelses- og kursusgebyr, materialer, transport og/eller ophold andetsteds fra, modregnes dette beløb i støtten fra fonden. </a:t>
            </a:r>
          </a:p>
          <a:p>
            <a:r>
              <a:rPr lang="da-DK" sz="2400" dirty="0"/>
              <a:t>Det kan fx være støtte fra VEU-omstillingsfonden eller støtte til befordring efter VEU-reglerne. </a:t>
            </a:r>
          </a:p>
          <a:p>
            <a:r>
              <a:rPr lang="da-DK" sz="2400" dirty="0"/>
              <a:t>Evt. støtte til lønkompensation i form af fx SVU- og VEU-godtgørelse </a:t>
            </a:r>
            <a:r>
              <a:rPr lang="da-DK" sz="2400" dirty="0">
                <a:solidFill>
                  <a:srgbClr val="FF0000"/>
                </a:solidFill>
              </a:rPr>
              <a:t>modregnes ikke</a:t>
            </a:r>
            <a:r>
              <a:rPr lang="da-DK" sz="2400" dirty="0"/>
              <a:t>, da udgifter til løn ikke dækkes af Den Statslige Kompetencefond.</a:t>
            </a:r>
          </a:p>
          <a:p>
            <a:endParaRPr lang="da-DK" sz="1700" dirty="0"/>
          </a:p>
        </p:txBody>
      </p:sp>
    </p:spTree>
    <p:extLst>
      <p:ext uri="{BB962C8B-B14F-4D97-AF65-F5344CB8AC3E}">
        <p14:creationId xmlns:p14="http://schemas.microsoft.com/office/powerpoint/2010/main" val="969037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xmlns=""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xmlns=""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xmlns=""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xmlns="" id="{B28E33D7-1B0F-46E9-8B46-D4FC0C6296D9}"/>
              </a:ext>
            </a:extLst>
          </p:cNvPr>
          <p:cNvSpPr>
            <a:spLocks noGrp="1"/>
          </p:cNvSpPr>
          <p:nvPr>
            <p:ph type="title"/>
          </p:nvPr>
        </p:nvSpPr>
        <p:spPr>
          <a:xfrm>
            <a:off x="640079" y="2053641"/>
            <a:ext cx="3669161" cy="2760098"/>
          </a:xfrm>
        </p:spPr>
        <p:txBody>
          <a:bodyPr>
            <a:normAutofit/>
          </a:bodyPr>
          <a:lstStyle/>
          <a:p>
            <a:r>
              <a:rPr lang="da-DK" dirty="0">
                <a:solidFill>
                  <a:srgbClr val="FFFFFF"/>
                </a:solidFill>
              </a:rPr>
              <a:t>Hvor mange penge kan der søges i fonden</a:t>
            </a:r>
          </a:p>
        </p:txBody>
      </p:sp>
      <p:sp>
        <p:nvSpPr>
          <p:cNvPr id="3" name="Pladsholder til indhold 2">
            <a:extLst>
              <a:ext uri="{FF2B5EF4-FFF2-40B4-BE49-F238E27FC236}">
                <a16:creationId xmlns:a16="http://schemas.microsoft.com/office/drawing/2014/main" xmlns="" id="{C41C2283-CE30-4174-ACD8-E6F9899694D3}"/>
              </a:ext>
            </a:extLst>
          </p:cNvPr>
          <p:cNvSpPr>
            <a:spLocks noGrp="1"/>
          </p:cNvSpPr>
          <p:nvPr>
            <p:ph idx="1"/>
          </p:nvPr>
        </p:nvSpPr>
        <p:spPr>
          <a:xfrm>
            <a:off x="6090574" y="211015"/>
            <a:ext cx="5306084" cy="6541477"/>
          </a:xfrm>
        </p:spPr>
        <p:txBody>
          <a:bodyPr anchor="ctr">
            <a:normAutofit fontScale="92500" lnSpcReduction="20000"/>
          </a:bodyPr>
          <a:lstStyle/>
          <a:p>
            <a:pPr marL="342900" lvl="0" indent="-342900"/>
            <a:r>
              <a:rPr lang="da-DK" sz="2000" dirty="0">
                <a:solidFill>
                  <a:srgbClr val="000000"/>
                </a:solidFill>
              </a:rPr>
              <a:t>Der kan som </a:t>
            </a:r>
            <a:r>
              <a:rPr lang="da-DK" sz="2000" u="sng" dirty="0">
                <a:solidFill>
                  <a:srgbClr val="000000"/>
                </a:solidFill>
              </a:rPr>
              <a:t>hovedregel</a:t>
            </a:r>
            <a:r>
              <a:rPr lang="da-DK" sz="2000" dirty="0">
                <a:solidFill>
                  <a:srgbClr val="000000"/>
                </a:solidFill>
              </a:rPr>
              <a:t> søges op til 25.000 kr. pr. kalenderår pr. medarbejder.</a:t>
            </a:r>
          </a:p>
          <a:p>
            <a:pPr marL="342900" lvl="0" indent="-342900"/>
            <a:endParaRPr lang="da-DK" sz="2000" dirty="0">
              <a:solidFill>
                <a:srgbClr val="000000"/>
              </a:solidFill>
            </a:endParaRPr>
          </a:p>
          <a:p>
            <a:pPr marL="342900" indent="-342900"/>
            <a:r>
              <a:rPr lang="da-DK" sz="2000" dirty="0"/>
              <a:t>Der kan søges flere gange til samme kompetenceudviklingsaktivitet, hvis kompetenceudviklingsaktiviteten er delt op i moduler, som strækker sig over flere år.</a:t>
            </a:r>
          </a:p>
          <a:p>
            <a:pPr marL="0" lvl="0" indent="0">
              <a:buNone/>
            </a:pPr>
            <a:endParaRPr lang="da-DK" sz="2000" dirty="0">
              <a:solidFill>
                <a:srgbClr val="000000"/>
              </a:solidFill>
            </a:endParaRPr>
          </a:p>
          <a:p>
            <a:pPr marL="342900" indent="-342900"/>
            <a:r>
              <a:rPr lang="da-DK" sz="2000" dirty="0">
                <a:solidFill>
                  <a:srgbClr val="000000"/>
                </a:solidFill>
              </a:rPr>
              <a:t>Der kan søges om støtte fra fonden, når medarbejder og leder har indgået aftale om et konkret kompetenceudviklingsforløb. Medarbejderudviklingssamtaler og udviklingsplaner er det naturlige udgangspunkt for ansøgningerne. </a:t>
            </a:r>
          </a:p>
          <a:p>
            <a:pPr lvl="0"/>
            <a:endParaRPr lang="da-DK" sz="2000" dirty="0">
              <a:solidFill>
                <a:srgbClr val="000000"/>
              </a:solidFill>
            </a:endParaRPr>
          </a:p>
          <a:p>
            <a:pPr marL="342900" lvl="0" indent="-342900"/>
            <a:r>
              <a:rPr lang="da-DK" sz="2000" dirty="0">
                <a:solidFill>
                  <a:srgbClr val="000000"/>
                </a:solidFill>
              </a:rPr>
              <a:t>Der kan søges midler til kompetencegivende kompetenceudvikling, som fremgår af positivlisten. </a:t>
            </a:r>
          </a:p>
          <a:p>
            <a:pPr lvl="0"/>
            <a:endParaRPr lang="da-DK" sz="2000" dirty="0">
              <a:solidFill>
                <a:srgbClr val="000000"/>
              </a:solidFill>
            </a:endParaRPr>
          </a:p>
          <a:p>
            <a:pPr marL="342900" lvl="0" indent="-342900"/>
            <a:r>
              <a:rPr lang="da-DK" sz="2000" dirty="0">
                <a:solidFill>
                  <a:srgbClr val="000000"/>
                </a:solidFill>
              </a:rPr>
              <a:t>Der kan søges om midler til kompetenceudvikling der ikke er på positivlisten, hvis kompetenceudviklingen i øvrigt opfylder betingelserne for støtte, og den enkelte fondsgruppe prioriterer dette.</a:t>
            </a:r>
          </a:p>
          <a:p>
            <a:endParaRPr lang="da-DK" sz="1700" dirty="0">
              <a:solidFill>
                <a:srgbClr val="000000"/>
              </a:solidFill>
            </a:endParaRPr>
          </a:p>
        </p:txBody>
      </p:sp>
    </p:spTree>
    <p:extLst>
      <p:ext uri="{BB962C8B-B14F-4D97-AF65-F5344CB8AC3E}">
        <p14:creationId xmlns:p14="http://schemas.microsoft.com/office/powerpoint/2010/main" val="2300009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xmlns="" id="{E4F3CC8E-49D9-411A-A979-A7C9A0EC4F5F}"/>
              </a:ext>
            </a:extLst>
          </p:cNvPr>
          <p:cNvSpPr>
            <a:spLocks noGrp="1"/>
          </p:cNvSpPr>
          <p:nvPr>
            <p:ph type="title"/>
          </p:nvPr>
        </p:nvSpPr>
        <p:spPr>
          <a:xfrm>
            <a:off x="838200" y="963877"/>
            <a:ext cx="3494362" cy="4930246"/>
          </a:xfrm>
        </p:spPr>
        <p:txBody>
          <a:bodyPr>
            <a:normAutofit/>
          </a:bodyPr>
          <a:lstStyle/>
          <a:p>
            <a:pPr algn="r"/>
            <a:r>
              <a:rPr lang="da-DK" dirty="0">
                <a:solidFill>
                  <a:schemeClr val="accent1"/>
                </a:solidFill>
              </a:rPr>
              <a:t>Positivlister</a:t>
            </a:r>
          </a:p>
        </p:txBody>
      </p:sp>
      <p:cxnSp>
        <p:nvCxnSpPr>
          <p:cNvPr id="19" name="Straight Connector 18">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xmlns="" id="{74BA6284-BA8F-4655-BAF6-C82FDAFA48DB}"/>
              </a:ext>
            </a:extLst>
          </p:cNvPr>
          <p:cNvSpPr>
            <a:spLocks noGrp="1"/>
          </p:cNvSpPr>
          <p:nvPr>
            <p:ph idx="1"/>
          </p:nvPr>
        </p:nvSpPr>
        <p:spPr>
          <a:xfrm>
            <a:off x="4976031" y="450166"/>
            <a:ext cx="6377769" cy="6087794"/>
          </a:xfrm>
        </p:spPr>
        <p:txBody>
          <a:bodyPr anchor="ctr">
            <a:noAutofit/>
          </a:bodyPr>
          <a:lstStyle/>
          <a:p>
            <a:pPr marL="342900" indent="-342900"/>
            <a:endParaRPr lang="da-DK" sz="2000" dirty="0"/>
          </a:p>
          <a:p>
            <a:pPr marL="342900" indent="-342900"/>
            <a:r>
              <a:rPr lang="da-DK" sz="1900" dirty="0"/>
              <a:t>Ansøgninger inden for positivlister behandles løbende af Kompetencesekretariatet i udgangspunktet efter en først-til-mølle tilgang. Tilsagn om støtte gives i henhold til retningslinjer besluttet i fondsgrupperne vedrørende prioritering af midlernes anvendelse, fx bredde i forhold til ministerområde eller personalekategori. </a:t>
            </a:r>
          </a:p>
          <a:p>
            <a:pPr marL="342900" indent="-342900"/>
            <a:endParaRPr lang="da-DK" sz="1900" dirty="0"/>
          </a:p>
          <a:p>
            <a:pPr marL="342900" indent="-342900"/>
            <a:r>
              <a:rPr lang="da-DK" sz="1900" dirty="0"/>
              <a:t>Der kan bevilges støtte i den udstrækning, der er frie fondsmidler i fondspuljen/fondskaret i den pågældende tremåneders-periode. </a:t>
            </a:r>
          </a:p>
          <a:p>
            <a:pPr marL="342900" indent="-342900"/>
            <a:endParaRPr lang="da-DK" sz="1900" b="0" dirty="0"/>
          </a:p>
          <a:p>
            <a:pPr marL="342900" indent="-342900"/>
            <a:r>
              <a:rPr lang="da-DK" sz="1900" dirty="0"/>
              <a:t>Der er mulighed for, at flere medarbejdere (to eller derover), der søger midler til den samme kompetenceudviklingsaktivitet, kan indsende en gruppeansøgning. Det forudsætter dog, at medarbejderne har samme leder og tilhører samme fondsgruppe.</a:t>
            </a:r>
          </a:p>
          <a:p>
            <a:pPr marL="0" indent="0">
              <a:buNone/>
            </a:pPr>
            <a:endParaRPr lang="da-DK" sz="1900" b="0" dirty="0"/>
          </a:p>
          <a:p>
            <a:pPr marL="342900" indent="-342900"/>
            <a:r>
              <a:rPr lang="da-DK" sz="1900" dirty="0"/>
              <a:t>Medarbejder og leder skal hver især godkende deres ansøgning om fondsstøtte elektronisk.</a:t>
            </a:r>
          </a:p>
          <a:p>
            <a:endParaRPr lang="da-DK" sz="2000" dirty="0"/>
          </a:p>
        </p:txBody>
      </p:sp>
    </p:spTree>
    <p:extLst>
      <p:ext uri="{BB962C8B-B14F-4D97-AF65-F5344CB8AC3E}">
        <p14:creationId xmlns:p14="http://schemas.microsoft.com/office/powerpoint/2010/main" val="2604707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F98ED85F-DCEE-4B50-802E-71A6E3E12B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el 3">
            <a:extLst>
              <a:ext uri="{FF2B5EF4-FFF2-40B4-BE49-F238E27FC236}">
                <a16:creationId xmlns:a16="http://schemas.microsoft.com/office/drawing/2014/main" xmlns="" id="{160D46D7-F805-4EE0-8CDD-A5E54DF335E4}"/>
              </a:ext>
            </a:extLst>
          </p:cNvPr>
          <p:cNvSpPr>
            <a:spLocks noGrp="1"/>
          </p:cNvSpPr>
          <p:nvPr>
            <p:ph type="title"/>
          </p:nvPr>
        </p:nvSpPr>
        <p:spPr>
          <a:xfrm>
            <a:off x="838200" y="631825"/>
            <a:ext cx="10515600" cy="1325563"/>
          </a:xfrm>
        </p:spPr>
        <p:txBody>
          <a:bodyPr>
            <a:normAutofit fontScale="90000"/>
          </a:bodyPr>
          <a:lstStyle/>
          <a:p>
            <a:pPr marL="0" indent="0"/>
            <a:r>
              <a:rPr lang="da-DK" sz="3400" dirty="0"/>
              <a:t>Positivliste:</a:t>
            </a:r>
            <a:br>
              <a:rPr lang="da-DK" sz="3400" dirty="0"/>
            </a:br>
            <a:r>
              <a:rPr lang="da-DK" sz="3400" dirty="0"/>
              <a:t>OAO </a:t>
            </a:r>
            <a:r>
              <a:rPr lang="da-DK" sz="3600" dirty="0">
                <a:solidFill>
                  <a:srgbClr val="000000"/>
                </a:solidFill>
              </a:rPr>
              <a:t>(3F, Dansk Metal, TL, Kirketjenerforeningen, FAKK m.fl.) </a:t>
            </a:r>
            <a:r>
              <a:rPr lang="da-DK" sz="3400" dirty="0"/>
              <a:t> </a:t>
            </a:r>
          </a:p>
        </p:txBody>
      </p:sp>
      <p:sp>
        <p:nvSpPr>
          <p:cNvPr id="3" name="Pladsholder til indhold 2">
            <a:extLst>
              <a:ext uri="{FF2B5EF4-FFF2-40B4-BE49-F238E27FC236}">
                <a16:creationId xmlns:a16="http://schemas.microsoft.com/office/drawing/2014/main" xmlns="" id="{1E36CEF4-44F5-4895-AA79-98112B249FDE}"/>
              </a:ext>
            </a:extLst>
          </p:cNvPr>
          <p:cNvSpPr>
            <a:spLocks noGrp="1"/>
          </p:cNvSpPr>
          <p:nvPr>
            <p:ph idx="1"/>
          </p:nvPr>
        </p:nvSpPr>
        <p:spPr>
          <a:xfrm>
            <a:off x="838200" y="1730327"/>
            <a:ext cx="10515600" cy="4698608"/>
          </a:xfrm>
        </p:spPr>
        <p:txBody>
          <a:bodyPr>
            <a:normAutofit/>
          </a:bodyPr>
          <a:lstStyle/>
          <a:p>
            <a:r>
              <a:rPr lang="da-DK" sz="1600" dirty="0"/>
              <a:t>Forberedende voksenundervisning (FVU) </a:t>
            </a:r>
          </a:p>
          <a:p>
            <a:r>
              <a:rPr lang="da-DK" sz="1600" dirty="0"/>
              <a:t>Ordblindeundervisning (OBU)</a:t>
            </a:r>
          </a:p>
          <a:p>
            <a:r>
              <a:rPr lang="da-DK" sz="1600" dirty="0"/>
              <a:t>Realkompetenceafklaring/IKV </a:t>
            </a:r>
          </a:p>
          <a:p>
            <a:r>
              <a:rPr lang="da-DK" sz="1600" dirty="0"/>
              <a:t>Almen voksenuddannelse (AVU) </a:t>
            </a:r>
          </a:p>
          <a:p>
            <a:r>
              <a:rPr lang="da-DK" sz="1600" dirty="0"/>
              <a:t>Højere forberedelseseksamen (HF) </a:t>
            </a:r>
          </a:p>
          <a:p>
            <a:r>
              <a:rPr lang="da-DK" sz="1600" dirty="0"/>
              <a:t>Arbejdsmarkedsuddannelser (AMU) </a:t>
            </a:r>
          </a:p>
          <a:p>
            <a:r>
              <a:rPr lang="da-DK" sz="1600" dirty="0"/>
              <a:t>Videregående voksenuddannelse (VVU/akademiuddannelser) (moduler af eller hel uddannelse)</a:t>
            </a:r>
          </a:p>
          <a:p>
            <a:r>
              <a:rPr lang="da-DK" sz="1600" dirty="0"/>
              <a:t>Diplomuddannelse (moduler af eller hel uddannelse)</a:t>
            </a:r>
          </a:p>
          <a:p>
            <a:r>
              <a:rPr lang="da-DK" sz="1600" dirty="0"/>
              <a:t>Masteruddannelse (moduler af eller hel uddannelse)</a:t>
            </a:r>
          </a:p>
          <a:p>
            <a:r>
              <a:rPr lang="da-DK" sz="1600" dirty="0"/>
              <a:t>Moduler, som udbydes som enkeltfag på tompladsordning på professionsbachelor-,</a:t>
            </a:r>
          </a:p>
          <a:p>
            <a:r>
              <a:rPr lang="da-DK" sz="1600" dirty="0"/>
              <a:t>bachelor- og kandidatuddannelser</a:t>
            </a:r>
          </a:p>
          <a:p>
            <a:r>
              <a:rPr lang="da-DK" sz="1600" dirty="0"/>
              <a:t>Voksenunderviseruddannelse</a:t>
            </a:r>
          </a:p>
          <a:p>
            <a:r>
              <a:rPr lang="da-DK" sz="1600" dirty="0"/>
              <a:t>Samarbejde, kommunikation og faglig etik. Kursus for ansatte i Folkekirken</a:t>
            </a:r>
          </a:p>
          <a:p>
            <a:endParaRPr lang="da-DK" sz="1100" dirty="0"/>
          </a:p>
        </p:txBody>
      </p:sp>
    </p:spTree>
    <p:extLst>
      <p:ext uri="{BB962C8B-B14F-4D97-AF65-F5344CB8AC3E}">
        <p14:creationId xmlns:p14="http://schemas.microsoft.com/office/powerpoint/2010/main" val="351240056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5F99ECEC9896FC4CB1F59124D6CB150D" ma:contentTypeVersion="5" ma:contentTypeDescription="Opret et nyt dokument." ma:contentTypeScope="" ma:versionID="18ff9914277b740eaefccf39e59661cf">
  <xsd:schema xmlns:xsd="http://www.w3.org/2001/XMLSchema" xmlns:xs="http://www.w3.org/2001/XMLSchema" xmlns:p="http://schemas.microsoft.com/office/2006/metadata/properties" xmlns:ns3="075767a6-667c-4656-a4f2-04761a5d5c8e" xmlns:ns4="1837b036-e096-4ff7-832d-019b4c41ca12" targetNamespace="http://schemas.microsoft.com/office/2006/metadata/properties" ma:root="true" ma:fieldsID="900b2ad6d815090c8e6fd9f9697eada2" ns3:_="" ns4:_="">
    <xsd:import namespace="075767a6-667c-4656-a4f2-04761a5d5c8e"/>
    <xsd:import namespace="1837b036-e096-4ff7-832d-019b4c41ca12"/>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5767a6-667c-4656-a4f2-04761a5d5c8e" elementFormDefault="qualified">
    <xsd:import namespace="http://schemas.microsoft.com/office/2006/documentManagement/types"/>
    <xsd:import namespace="http://schemas.microsoft.com/office/infopath/2007/PartnerControls"/>
    <xsd:element name="SharedWithUsers" ma:index="8" nillable="true" ma:displayName="Delt med"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t med detaljer" ma:description="" ma:internalName="SharedWithDetails" ma:readOnly="true">
      <xsd:simpleType>
        <xsd:restriction base="dms:Note">
          <xsd:maxLength value="255"/>
        </xsd:restriction>
      </xsd:simpleType>
    </xsd:element>
    <xsd:element name="SharingHintHash" ma:index="10" nillable="true" ma:displayName="Hashværdi for deling"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837b036-e096-4ff7-832d-019b4c41ca12"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2D994C8-1AAA-4E51-A62E-E12AC2E76F36}">
  <ds:schemaRefs>
    <ds:schemaRef ds:uri="http://purl.org/dc/elements/1.1/"/>
    <ds:schemaRef ds:uri="http://schemas.microsoft.com/office/2006/metadata/properties"/>
    <ds:schemaRef ds:uri="http://schemas.openxmlformats.org/package/2006/metadata/core-properties"/>
    <ds:schemaRef ds:uri="http://schemas.microsoft.com/office/2006/documentManagement/types"/>
    <ds:schemaRef ds:uri="http://purl.org/dc/terms/"/>
    <ds:schemaRef ds:uri="075767a6-667c-4656-a4f2-04761a5d5c8e"/>
    <ds:schemaRef ds:uri="1837b036-e096-4ff7-832d-019b4c41ca12"/>
    <ds:schemaRef ds:uri="http://purl.org/dc/dcmitype/"/>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811F5A16-2D59-450C-BA7D-C3CD6D3788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75767a6-667c-4656-a4f2-04761a5d5c8e"/>
    <ds:schemaRef ds:uri="1837b036-e096-4ff7-832d-019b4c41ca1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BA11522-5C42-4C07-AFDF-E6F80BEB3B1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1572</TotalTime>
  <Words>1343</Words>
  <Application>Microsoft Office PowerPoint</Application>
  <PresentationFormat>Widescreen</PresentationFormat>
  <Paragraphs>132</Paragraphs>
  <Slides>17</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17</vt:i4>
      </vt:variant>
    </vt:vector>
  </HeadingPairs>
  <TitlesOfParts>
    <vt:vector size="22" baseType="lpstr">
      <vt:lpstr>Arial</vt:lpstr>
      <vt:lpstr>Calibri</vt:lpstr>
      <vt:lpstr>Calibri Light</vt:lpstr>
      <vt:lpstr>Wingdings</vt:lpstr>
      <vt:lpstr>Office-tema</vt:lpstr>
      <vt:lpstr>Den Statslige Kompetencefond</vt:lpstr>
      <vt:lpstr>              Den  Statslige Kompetencefond er starter op den 4. September 2019         Alle ansatte I Folkekirken kan søge midler I Den Statslige Kompetencefond.  Der er ingen begrænsning og tidsperioder hvor fonden er åben </vt:lpstr>
      <vt:lpstr>Fordeling af økonomiske midler</vt:lpstr>
      <vt:lpstr>Formål og aftaler</vt:lpstr>
      <vt:lpstr>Hvad støtter Den Statslige Kompetencefond</vt:lpstr>
      <vt:lpstr>Hvad støtter Den Statslige Kompetencefond</vt:lpstr>
      <vt:lpstr>Hvor mange penge kan der søges i fonden</vt:lpstr>
      <vt:lpstr>Positivlister</vt:lpstr>
      <vt:lpstr>Positivliste: OAO (3F, Dansk Metal, TL, Kirketjenerforeningen, FAKK m.fl.)  </vt:lpstr>
      <vt:lpstr>Positivliste: OAO HK Stat </vt:lpstr>
      <vt:lpstr>Positivliste: CO10  </vt:lpstr>
      <vt:lpstr>Positivliste: Akademikerne (AC)  </vt:lpstr>
      <vt:lpstr>medfinansiering</vt:lpstr>
      <vt:lpstr>Hvordan får arbejdspladsen midler fra Kompetencefonden, når medarbejder har været på kursus</vt:lpstr>
      <vt:lpstr>Kursusaktiviteten kan udsættes</vt:lpstr>
      <vt:lpstr>Hvor kan jeg få flere informationen</vt:lpstr>
      <vt:lpstr>Hvordan får vi de ansatte I Folkekirken i gang med at søge Den Statslige Kompetencefond.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 Statslige Kompetencefond</dc:title>
  <dc:creator>Kaj Andersen, AUI - Arbejdsmarked, uddannelse og integration</dc:creator>
  <cp:lastModifiedBy>Lone Klixbüll</cp:lastModifiedBy>
  <cp:revision>4</cp:revision>
  <dcterms:created xsi:type="dcterms:W3CDTF">2019-08-28T12:24:26Z</dcterms:created>
  <dcterms:modified xsi:type="dcterms:W3CDTF">2019-09-09T09:37:12Z</dcterms:modified>
</cp:coreProperties>
</file>